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5" d="100"/>
          <a:sy n="205" d="100"/>
        </p:scale>
        <p:origin x="-25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0512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296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8996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007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900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375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6125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477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416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3206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357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EBB05-31F2-7E4E-A614-A0FB3BB38044}" type="datetimeFigureOut">
              <a:rPr lang="es-ES" smtClean="0"/>
              <a:t>10/11/15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6BAF9-2398-534C-965E-DE3F8A72BC3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9908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552700"/>
            <a:ext cx="33401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06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552700"/>
            <a:ext cx="33401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615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Presentación en pantalla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Xisco</dc:creator>
  <cp:keywords/>
  <dc:description/>
  <cp:lastModifiedBy>Xisco</cp:lastModifiedBy>
  <cp:revision>1</cp:revision>
  <dcterms:created xsi:type="dcterms:W3CDTF">2015-11-10T16:44:30Z</dcterms:created>
  <dcterms:modified xsi:type="dcterms:W3CDTF">2015-11-10T16:46:45Z</dcterms:modified>
  <cp:category/>
</cp:coreProperties>
</file>