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2.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comments/comment2.xml" ContentType="application/vnd.openxmlformats-officedocument.presentationml.comment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419" r:id="rId5"/>
    <p:sldId id="420" r:id="rId6"/>
    <p:sldId id="421" r:id="rId7"/>
    <p:sldId id="3199" r:id="rId8"/>
    <p:sldId id="3220" r:id="rId9"/>
    <p:sldId id="422" r:id="rId10"/>
    <p:sldId id="3221" r:id="rId11"/>
    <p:sldId id="3222" r:id="rId12"/>
    <p:sldId id="3202" r:id="rId13"/>
    <p:sldId id="42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Rachel" initials="JR" lastIdx="4" clrIdx="0">
    <p:extLst>
      <p:ext uri="{19B8F6BF-5375-455C-9EA6-DF929625EA0E}">
        <p15:presenceInfo xmlns:p15="http://schemas.microsoft.com/office/powerpoint/2012/main" userId="S-1-5-21-3348998441-1316940050-1330740977-340210" providerId="AD"/>
      </p:ext>
    </p:extLst>
  </p:cmAuthor>
  <p:cmAuthor id="2" name="BUNAKA Valerija" initials="BV" lastIdx="12" clrIdx="1">
    <p:extLst>
      <p:ext uri="{19B8F6BF-5375-455C-9EA6-DF929625EA0E}">
        <p15:presenceInfo xmlns:p15="http://schemas.microsoft.com/office/powerpoint/2012/main" userId="S-1-5-21-3348998441-1316940050-1330740977-4244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sorterViewPr>
    <p:cViewPr>
      <p:scale>
        <a:sx n="100" d="100"/>
        <a:sy n="100" d="100"/>
      </p:scale>
      <p:origin x="0" y="-9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1-19T14:37:54.484" idx="12">
    <p:pos x="5655" y="2503"/>
    <p:text>Should you wish to use our template, please feel welcome to do so, just replace the template pictures with photos of your hotel to showcase it from its best angles. We encourage creativity and using your own brandig! :) Kind regards, HSR Team</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11-19T14:27:03.815" idx="5">
    <p:pos x="7360" y="2348"/>
    <p:text>Should you wish to use our template, please feel welcome to do so, just replace the template pictures with photos of your hotel to showcase it from its best angles. We encourage creativity and using your own brandig! :) Kind regards, HSR Team</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BD52D-DE70-45C0-B9EF-77C9E8008BBA}" type="datetimeFigureOut">
              <a:rPr lang="fr-CH" smtClean="0"/>
              <a:t>23.10.2023</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BE5AA-8F1A-4CCD-A6E8-F4B81CA0BB23}" type="slidenum">
              <a:rPr lang="fr-CH" smtClean="0"/>
              <a:t>‹#›</a:t>
            </a:fld>
            <a:endParaRPr lang="fr-CH"/>
          </a:p>
        </p:txBody>
      </p:sp>
    </p:spTree>
    <p:extLst>
      <p:ext uri="{BB962C8B-B14F-4D97-AF65-F5344CB8AC3E}">
        <p14:creationId xmlns:p14="http://schemas.microsoft.com/office/powerpoint/2010/main" val="43837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6BAFE-46C7-4B96-92BD-B8A0F5686EBF}"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745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6BAFE-46C7-4B96-92BD-B8A0F5686EBF}"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7458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6BAFE-46C7-4B96-92BD-B8A0F5686EBF}"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421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86BAFE-46C7-4B96-92BD-B8A0F5686EBF}" type="slidenum">
              <a:rPr lang="fr-FR" smtClean="0"/>
              <a:pPr/>
              <a:t>5</a:t>
            </a:fld>
            <a:endParaRPr lang="fr-FR" dirty="0"/>
          </a:p>
        </p:txBody>
      </p:sp>
    </p:spTree>
    <p:extLst>
      <p:ext uri="{BB962C8B-B14F-4D97-AF65-F5344CB8AC3E}">
        <p14:creationId xmlns:p14="http://schemas.microsoft.com/office/powerpoint/2010/main" val="1350822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6BAFE-46C7-4B96-92BD-B8A0F5686EBF}"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2056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6BAFE-46C7-4B96-92BD-B8A0F5686EBF}"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0142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7.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8.bin"/></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6.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8.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09AA7-2B56-49E3-AAC5-2345FC5A92C1}"/>
              </a:ext>
            </a:extLst>
          </p:cNvPr>
          <p:cNvPicPr>
            <a:picLocks noChangeAspect="1"/>
          </p:cNvPicPr>
          <p:nvPr userDrawn="1"/>
        </p:nvPicPr>
        <p:blipFill rotWithShape="1">
          <a:blip r:embed="rId2">
            <a:alphaModFix amt="85000"/>
          </a:blip>
          <a:srcRect t="5000" b="5000"/>
          <a:stretch/>
        </p:blipFill>
        <p:spPr>
          <a:xfrm>
            <a:off x="0" y="0"/>
            <a:ext cx="12192000" cy="6858000"/>
          </a:xfrm>
          <a:prstGeom prst="rect">
            <a:avLst/>
          </a:prstGeom>
        </p:spPr>
      </p:pic>
      <p:sp>
        <p:nvSpPr>
          <p:cNvPr id="9" name="Title 8">
            <a:extLst>
              <a:ext uri="{FF2B5EF4-FFF2-40B4-BE49-F238E27FC236}">
                <a16:creationId xmlns:a16="http://schemas.microsoft.com/office/drawing/2014/main" id="{0C13DC66-2900-4883-911E-F0802CA4B740}"/>
              </a:ext>
            </a:extLst>
          </p:cNvPr>
          <p:cNvSpPr>
            <a:spLocks noGrp="1"/>
          </p:cNvSpPr>
          <p:nvPr>
            <p:ph type="title" hasCustomPrompt="1"/>
          </p:nvPr>
        </p:nvSpPr>
        <p:spPr>
          <a:xfrm>
            <a:off x="508000" y="2895600"/>
            <a:ext cx="11176000" cy="670560"/>
          </a:xfrm>
        </p:spPr>
        <p:txBody>
          <a:bodyPr>
            <a:noAutofit/>
          </a:bodyPr>
          <a:lstStyle>
            <a:lvl1pPr algn="ctr">
              <a:defRPr sz="4000" b="0" i="1">
                <a:gradFill>
                  <a:gsLst>
                    <a:gs pos="0">
                      <a:schemeClr val="accent6"/>
                    </a:gs>
                    <a:gs pos="100000">
                      <a:schemeClr val="tx2"/>
                    </a:gs>
                  </a:gsLst>
                  <a:lin ang="2700000" scaled="0"/>
                </a:gradFill>
              </a:defRPr>
            </a:lvl1pPr>
          </a:lstStyle>
          <a:p>
            <a:r>
              <a:rPr lang="en-US" dirty="0"/>
              <a:t>Click to edit the presentation title</a:t>
            </a:r>
            <a:endParaRPr lang="fr-FR" dirty="0"/>
          </a:p>
        </p:txBody>
      </p:sp>
      <p:sp>
        <p:nvSpPr>
          <p:cNvPr id="12" name="Date Placeholder 11">
            <a:extLst>
              <a:ext uri="{FF2B5EF4-FFF2-40B4-BE49-F238E27FC236}">
                <a16:creationId xmlns:a16="http://schemas.microsoft.com/office/drawing/2014/main" id="{93FCDC74-832B-4FE0-973D-FF19566D2749}"/>
              </a:ext>
            </a:extLst>
          </p:cNvPr>
          <p:cNvSpPr>
            <a:spLocks noGrp="1"/>
          </p:cNvSpPr>
          <p:nvPr>
            <p:ph type="dt" sz="half" idx="10"/>
          </p:nvPr>
        </p:nvSpPr>
        <p:spPr>
          <a:xfrm>
            <a:off x="508000" y="3576321"/>
            <a:ext cx="11176000" cy="304800"/>
          </a:xfrm>
          <a:prstGeom prst="rect">
            <a:avLst/>
          </a:prstGeom>
        </p:spPr>
        <p:txBody>
          <a:bodyPr/>
          <a:lstStyle>
            <a:lvl1pPr algn="ctr">
              <a:defRPr sz="1100" b="0" spc="200" baseline="0">
                <a:solidFill>
                  <a:schemeClr val="bg2"/>
                </a:solidFill>
              </a:defRPr>
            </a:lvl1pPr>
          </a:lstStyle>
          <a:p>
            <a:endParaRPr lang="fr-FR" dirty="0"/>
          </a:p>
        </p:txBody>
      </p:sp>
      <p:pic>
        <p:nvPicPr>
          <p:cNvPr id="13" name="Graphic 12">
            <a:extLst>
              <a:ext uri="{FF2B5EF4-FFF2-40B4-BE49-F238E27FC236}">
                <a16:creationId xmlns:a16="http://schemas.microsoft.com/office/drawing/2014/main" id="{E4FC3036-7243-44FD-90FF-7C1A33C27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52981" y="4836461"/>
            <a:ext cx="1286038" cy="1307352"/>
          </a:xfrm>
          <a:prstGeom prst="rect">
            <a:avLst/>
          </a:prstGeom>
        </p:spPr>
      </p:pic>
    </p:spTree>
    <p:extLst>
      <p:ext uri="{BB962C8B-B14F-4D97-AF65-F5344CB8AC3E}">
        <p14:creationId xmlns:p14="http://schemas.microsoft.com/office/powerpoint/2010/main" val="1781982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Images Blue">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sp>
        <p:nvSpPr>
          <p:cNvPr id="8" name="Espace réservé pour une image  7">
            <a:extLst>
              <a:ext uri="{FF2B5EF4-FFF2-40B4-BE49-F238E27FC236}">
                <a16:creationId xmlns:a16="http://schemas.microsoft.com/office/drawing/2014/main" id="{749DE905-5685-49D9-85C8-9D962455DC90}"/>
              </a:ext>
            </a:extLst>
          </p:cNvPr>
          <p:cNvSpPr>
            <a:spLocks noGrp="1"/>
          </p:cNvSpPr>
          <p:nvPr>
            <p:ph type="pic" sz="quarter" idx="11"/>
          </p:nvPr>
        </p:nvSpPr>
        <p:spPr>
          <a:xfrm>
            <a:off x="0" y="1790700"/>
            <a:ext cx="7421526" cy="3733800"/>
          </a:xfrm>
        </p:spPr>
        <p:txBody>
          <a:bodyPr anchor="ctr"/>
          <a:lstStyle/>
          <a:p>
            <a:endParaRPr lang="en-US"/>
          </a:p>
        </p:txBody>
      </p:sp>
      <p:sp>
        <p:nvSpPr>
          <p:cNvPr id="16" name="Espace réservé pour une image  7">
            <a:extLst>
              <a:ext uri="{FF2B5EF4-FFF2-40B4-BE49-F238E27FC236}">
                <a16:creationId xmlns:a16="http://schemas.microsoft.com/office/drawing/2014/main" id="{85596627-EB90-4D94-8936-5FBD784ABAF5}"/>
              </a:ext>
            </a:extLst>
          </p:cNvPr>
          <p:cNvSpPr>
            <a:spLocks noGrp="1"/>
          </p:cNvSpPr>
          <p:nvPr>
            <p:ph type="pic" sz="quarter" idx="12"/>
          </p:nvPr>
        </p:nvSpPr>
        <p:spPr>
          <a:xfrm>
            <a:off x="7421524" y="1790700"/>
            <a:ext cx="4770475" cy="3733800"/>
          </a:xfrm>
        </p:spPr>
        <p:txBody>
          <a:bodyPr anchor="ctr"/>
          <a:lstStyle/>
          <a:p>
            <a:endParaRPr lang="en-US"/>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p>
            <a:r>
              <a:rPr lang="fr-FR" dirty="0"/>
              <a:t>Presentation Title</a:t>
            </a:r>
          </a:p>
        </p:txBody>
      </p:sp>
      <p:sp>
        <p:nvSpPr>
          <p:cNvPr id="17" name="Title 8">
            <a:extLst>
              <a:ext uri="{FF2B5EF4-FFF2-40B4-BE49-F238E27FC236}">
                <a16:creationId xmlns:a16="http://schemas.microsoft.com/office/drawing/2014/main" id="{C85398B8-2075-403A-B214-49692633F5EF}"/>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bg1"/>
                </a:solidFill>
              </a:defRPr>
            </a:lvl1pPr>
          </a:lstStyle>
          <a:p>
            <a:pPr lvl="0" algn="ctr">
              <a:lnSpc>
                <a:spcPct val="120000"/>
              </a:lnSpc>
            </a:pPr>
            <a:r>
              <a:rPr lang="en-US" dirty="0"/>
              <a:t>Click to edit Title</a:t>
            </a:r>
            <a:endParaRPr lang="fr-FR" dirty="0"/>
          </a:p>
        </p:txBody>
      </p:sp>
      <p:sp>
        <p:nvSpPr>
          <p:cNvPr id="18" name="Espace réservé du texte 9">
            <a:extLst>
              <a:ext uri="{FF2B5EF4-FFF2-40B4-BE49-F238E27FC236}">
                <a16:creationId xmlns:a16="http://schemas.microsoft.com/office/drawing/2014/main" id="{5F0862FB-163A-42A5-85E1-1A24C9BE6F11}"/>
              </a:ext>
            </a:extLst>
          </p:cNvPr>
          <p:cNvSpPr>
            <a:spLocks noGrp="1"/>
          </p:cNvSpPr>
          <p:nvPr>
            <p:ph type="body" sz="quarter" idx="15"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
        <p:nvSpPr>
          <p:cNvPr id="13" name="Espace réservé du texte 6">
            <a:extLst>
              <a:ext uri="{FF2B5EF4-FFF2-40B4-BE49-F238E27FC236}">
                <a16:creationId xmlns:a16="http://schemas.microsoft.com/office/drawing/2014/main" id="{D8738C4C-EB55-47AF-88CA-454E8A790B22}"/>
              </a:ext>
            </a:extLst>
          </p:cNvPr>
          <p:cNvSpPr>
            <a:spLocks noGrp="1"/>
          </p:cNvSpPr>
          <p:nvPr>
            <p:ph type="body" sz="quarter" idx="14" hasCustomPrompt="1"/>
          </p:nvPr>
        </p:nvSpPr>
        <p:spPr>
          <a:xfrm>
            <a:off x="0" y="5206551"/>
            <a:ext cx="7421522" cy="317949"/>
          </a:xfrm>
          <a:gradFill>
            <a:gsLst>
              <a:gs pos="100000">
                <a:schemeClr val="tx1">
                  <a:alpha val="50000"/>
                </a:schemeClr>
              </a:gs>
              <a:gs pos="0">
                <a:schemeClr val="tx1">
                  <a:alpha val="0"/>
                </a:schemeClr>
              </a:gs>
            </a:gsLst>
            <a:lin ang="5400000" scaled="1"/>
          </a:gradFill>
        </p:spPr>
        <p:txBody>
          <a:bodyPr wrap="square" lIns="504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
        <p:nvSpPr>
          <p:cNvPr id="15" name="Espace réservé du texte 6">
            <a:extLst>
              <a:ext uri="{FF2B5EF4-FFF2-40B4-BE49-F238E27FC236}">
                <a16:creationId xmlns:a16="http://schemas.microsoft.com/office/drawing/2014/main" id="{938E5371-753C-4433-A3A1-51A17D5AF757}"/>
              </a:ext>
            </a:extLst>
          </p:cNvPr>
          <p:cNvSpPr>
            <a:spLocks noGrp="1"/>
          </p:cNvSpPr>
          <p:nvPr>
            <p:ph type="body" sz="quarter" idx="16" hasCustomPrompt="1"/>
          </p:nvPr>
        </p:nvSpPr>
        <p:spPr>
          <a:xfrm>
            <a:off x="7421523" y="5206551"/>
            <a:ext cx="4770475"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Tree>
    <p:extLst>
      <p:ext uri="{BB962C8B-B14F-4D97-AF65-F5344CB8AC3E}">
        <p14:creationId xmlns:p14="http://schemas.microsoft.com/office/powerpoint/2010/main" val="37026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Images Blue">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sp>
        <p:nvSpPr>
          <p:cNvPr id="8" name="Espace réservé pour une image  7">
            <a:extLst>
              <a:ext uri="{FF2B5EF4-FFF2-40B4-BE49-F238E27FC236}">
                <a16:creationId xmlns:a16="http://schemas.microsoft.com/office/drawing/2014/main" id="{749DE905-5685-49D9-85C8-9D962455DC90}"/>
              </a:ext>
            </a:extLst>
          </p:cNvPr>
          <p:cNvSpPr>
            <a:spLocks noGrp="1"/>
          </p:cNvSpPr>
          <p:nvPr>
            <p:ph type="pic" sz="quarter" idx="11"/>
          </p:nvPr>
        </p:nvSpPr>
        <p:spPr>
          <a:xfrm>
            <a:off x="508000" y="1304924"/>
            <a:ext cx="5408613" cy="2150111"/>
          </a:xfrm>
        </p:spPr>
        <p:txBody>
          <a:bodyPr anchor="ctr"/>
          <a:lstStyle/>
          <a:p>
            <a:endParaRPr lang="en-US"/>
          </a:p>
        </p:txBody>
      </p:sp>
      <p:sp>
        <p:nvSpPr>
          <p:cNvPr id="20" name="Espace réservé pour une image  7">
            <a:extLst>
              <a:ext uri="{FF2B5EF4-FFF2-40B4-BE49-F238E27FC236}">
                <a16:creationId xmlns:a16="http://schemas.microsoft.com/office/drawing/2014/main" id="{223B8074-3AD8-437D-9C97-E25CE745CC80}"/>
              </a:ext>
            </a:extLst>
          </p:cNvPr>
          <p:cNvSpPr>
            <a:spLocks noGrp="1"/>
          </p:cNvSpPr>
          <p:nvPr>
            <p:ph type="pic" sz="quarter" idx="12"/>
          </p:nvPr>
        </p:nvSpPr>
        <p:spPr>
          <a:xfrm>
            <a:off x="6275389" y="1304924"/>
            <a:ext cx="5408611" cy="2150111"/>
          </a:xfrm>
        </p:spPr>
        <p:txBody>
          <a:bodyPr anchor="ctr"/>
          <a:lstStyle/>
          <a:p>
            <a:endParaRPr lang="en-US"/>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p>
            <a:r>
              <a:rPr lang="fr-FR" dirty="0"/>
              <a:t>Presentation Title</a:t>
            </a:r>
          </a:p>
        </p:txBody>
      </p:sp>
      <p:sp>
        <p:nvSpPr>
          <p:cNvPr id="23" name="Espace réservé pour une image  7">
            <a:extLst>
              <a:ext uri="{FF2B5EF4-FFF2-40B4-BE49-F238E27FC236}">
                <a16:creationId xmlns:a16="http://schemas.microsoft.com/office/drawing/2014/main" id="{6CE5C8C5-D5AD-44EF-9090-31EF156CF899}"/>
              </a:ext>
            </a:extLst>
          </p:cNvPr>
          <p:cNvSpPr>
            <a:spLocks noGrp="1"/>
          </p:cNvSpPr>
          <p:nvPr>
            <p:ph type="pic" sz="quarter" idx="13"/>
          </p:nvPr>
        </p:nvSpPr>
        <p:spPr>
          <a:xfrm>
            <a:off x="507999" y="3820065"/>
            <a:ext cx="5408614" cy="2218785"/>
          </a:xfrm>
        </p:spPr>
        <p:txBody>
          <a:bodyPr anchor="ctr"/>
          <a:lstStyle/>
          <a:p>
            <a:endParaRPr lang="en-US"/>
          </a:p>
        </p:txBody>
      </p:sp>
      <p:sp>
        <p:nvSpPr>
          <p:cNvPr id="24" name="Espace réservé pour une image  7">
            <a:extLst>
              <a:ext uri="{FF2B5EF4-FFF2-40B4-BE49-F238E27FC236}">
                <a16:creationId xmlns:a16="http://schemas.microsoft.com/office/drawing/2014/main" id="{5A63EED4-1EDD-43AD-BA38-E4931EE5A2F4}"/>
              </a:ext>
            </a:extLst>
          </p:cNvPr>
          <p:cNvSpPr>
            <a:spLocks noGrp="1"/>
          </p:cNvSpPr>
          <p:nvPr>
            <p:ph type="pic" sz="quarter" idx="14"/>
          </p:nvPr>
        </p:nvSpPr>
        <p:spPr>
          <a:xfrm>
            <a:off x="6275389" y="3820065"/>
            <a:ext cx="5408611" cy="2218785"/>
          </a:xfrm>
        </p:spPr>
        <p:txBody>
          <a:bodyPr anchor="ctr"/>
          <a:lstStyle/>
          <a:p>
            <a:endParaRPr lang="en-US"/>
          </a:p>
        </p:txBody>
      </p:sp>
      <p:sp>
        <p:nvSpPr>
          <p:cNvPr id="22" name="Title 8">
            <a:extLst>
              <a:ext uri="{FF2B5EF4-FFF2-40B4-BE49-F238E27FC236}">
                <a16:creationId xmlns:a16="http://schemas.microsoft.com/office/drawing/2014/main" id="{86B1125E-50EC-4B28-9138-C42055E21FD6}"/>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bg1"/>
                </a:solidFill>
              </a:defRPr>
            </a:lvl1pPr>
          </a:lstStyle>
          <a:p>
            <a:pPr lvl="0" algn="ctr">
              <a:lnSpc>
                <a:spcPct val="120000"/>
              </a:lnSpc>
            </a:pPr>
            <a:r>
              <a:rPr lang="en-US" dirty="0"/>
              <a:t>Click to edit Title</a:t>
            </a:r>
            <a:endParaRPr lang="fr-FR" dirty="0"/>
          </a:p>
        </p:txBody>
      </p:sp>
      <p:sp>
        <p:nvSpPr>
          <p:cNvPr id="25" name="Espace réservé du texte 9">
            <a:extLst>
              <a:ext uri="{FF2B5EF4-FFF2-40B4-BE49-F238E27FC236}">
                <a16:creationId xmlns:a16="http://schemas.microsoft.com/office/drawing/2014/main" id="{7B673D50-ECC9-4231-896C-18108AECB956}"/>
              </a:ext>
            </a:extLst>
          </p:cNvPr>
          <p:cNvSpPr>
            <a:spLocks noGrp="1"/>
          </p:cNvSpPr>
          <p:nvPr>
            <p:ph type="body" sz="quarter" idx="15"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
        <p:nvSpPr>
          <p:cNvPr id="15" name="Espace réservé du texte 6">
            <a:extLst>
              <a:ext uri="{FF2B5EF4-FFF2-40B4-BE49-F238E27FC236}">
                <a16:creationId xmlns:a16="http://schemas.microsoft.com/office/drawing/2014/main" id="{0C94532A-6861-4F6E-8CC8-D43398D8C902}"/>
              </a:ext>
            </a:extLst>
          </p:cNvPr>
          <p:cNvSpPr>
            <a:spLocks noGrp="1"/>
          </p:cNvSpPr>
          <p:nvPr>
            <p:ph type="body" sz="quarter" idx="16" hasCustomPrompt="1"/>
          </p:nvPr>
        </p:nvSpPr>
        <p:spPr>
          <a:xfrm>
            <a:off x="507999" y="3137086"/>
            <a:ext cx="5408613"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
        <p:nvSpPr>
          <p:cNvPr id="16" name="Espace réservé du texte 6">
            <a:extLst>
              <a:ext uri="{FF2B5EF4-FFF2-40B4-BE49-F238E27FC236}">
                <a16:creationId xmlns:a16="http://schemas.microsoft.com/office/drawing/2014/main" id="{5A1259FF-3CC3-4115-B054-941BFCB8D24C}"/>
              </a:ext>
            </a:extLst>
          </p:cNvPr>
          <p:cNvSpPr>
            <a:spLocks noGrp="1"/>
          </p:cNvSpPr>
          <p:nvPr>
            <p:ph type="body" sz="quarter" idx="17" hasCustomPrompt="1"/>
          </p:nvPr>
        </p:nvSpPr>
        <p:spPr>
          <a:xfrm>
            <a:off x="507999" y="5720901"/>
            <a:ext cx="5408613"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
        <p:nvSpPr>
          <p:cNvPr id="17" name="Espace réservé du texte 6">
            <a:extLst>
              <a:ext uri="{FF2B5EF4-FFF2-40B4-BE49-F238E27FC236}">
                <a16:creationId xmlns:a16="http://schemas.microsoft.com/office/drawing/2014/main" id="{4E781A29-A53C-4BA4-AB5D-F2800B1E99C6}"/>
              </a:ext>
            </a:extLst>
          </p:cNvPr>
          <p:cNvSpPr>
            <a:spLocks noGrp="1"/>
          </p:cNvSpPr>
          <p:nvPr>
            <p:ph type="body" sz="quarter" idx="18" hasCustomPrompt="1"/>
          </p:nvPr>
        </p:nvSpPr>
        <p:spPr>
          <a:xfrm>
            <a:off x="6275387" y="3137086"/>
            <a:ext cx="5408613"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
        <p:nvSpPr>
          <p:cNvPr id="18" name="Espace réservé du texte 6">
            <a:extLst>
              <a:ext uri="{FF2B5EF4-FFF2-40B4-BE49-F238E27FC236}">
                <a16:creationId xmlns:a16="http://schemas.microsoft.com/office/drawing/2014/main" id="{0C61A343-B0AB-468D-BAFC-4B0637765078}"/>
              </a:ext>
            </a:extLst>
          </p:cNvPr>
          <p:cNvSpPr>
            <a:spLocks noGrp="1"/>
          </p:cNvSpPr>
          <p:nvPr>
            <p:ph type="body" sz="quarter" idx="19" hasCustomPrompt="1"/>
          </p:nvPr>
        </p:nvSpPr>
        <p:spPr>
          <a:xfrm>
            <a:off x="6275387" y="5720901"/>
            <a:ext cx="5408613"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Tree>
    <p:extLst>
      <p:ext uri="{BB962C8B-B14F-4D97-AF65-F5344CB8AC3E}">
        <p14:creationId xmlns:p14="http://schemas.microsoft.com/office/powerpoint/2010/main" val="2181322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109AA7-2B56-49E3-AAC5-2345FC5A92C1}"/>
              </a:ext>
            </a:extLst>
          </p:cNvPr>
          <p:cNvPicPr>
            <a:picLocks noChangeAspect="1"/>
          </p:cNvPicPr>
          <p:nvPr userDrawn="1"/>
        </p:nvPicPr>
        <p:blipFill rotWithShape="1">
          <a:blip r:embed="rId2">
            <a:grayscl/>
            <a:alphaModFix amt="5000"/>
            <a:extLst>
              <a:ext uri="{BEBA8EAE-BF5A-486C-A8C5-ECC9F3942E4B}">
                <a14:imgProps xmlns:a14="http://schemas.microsoft.com/office/drawing/2010/main">
                  <a14:imgLayer r:embed="rId3">
                    <a14:imgEffect>
                      <a14:brightnessContrast bright="75000"/>
                    </a14:imgEffect>
                  </a14:imgLayer>
                </a14:imgProps>
              </a:ext>
            </a:extLst>
          </a:blip>
          <a:srcRect t="5000" b="5000"/>
          <a:stretch/>
        </p:blipFill>
        <p:spPr>
          <a:xfrm>
            <a:off x="0" y="0"/>
            <a:ext cx="12192000" cy="6858000"/>
          </a:xfrm>
          <a:prstGeom prst="rect">
            <a:avLst/>
          </a:prstGeom>
        </p:spPr>
      </p:pic>
      <p:sp>
        <p:nvSpPr>
          <p:cNvPr id="9" name="Title 8">
            <a:extLst>
              <a:ext uri="{FF2B5EF4-FFF2-40B4-BE49-F238E27FC236}">
                <a16:creationId xmlns:a16="http://schemas.microsoft.com/office/drawing/2014/main" id="{0C13DC66-2900-4883-911E-F0802CA4B740}"/>
              </a:ext>
            </a:extLst>
          </p:cNvPr>
          <p:cNvSpPr>
            <a:spLocks noGrp="1"/>
          </p:cNvSpPr>
          <p:nvPr>
            <p:ph type="title" hasCustomPrompt="1"/>
          </p:nvPr>
        </p:nvSpPr>
        <p:spPr>
          <a:xfrm>
            <a:off x="508000" y="2895600"/>
            <a:ext cx="11176000" cy="670560"/>
          </a:xfrm>
        </p:spPr>
        <p:txBody>
          <a:bodyPr>
            <a:noAutofit/>
          </a:bodyPr>
          <a:lstStyle>
            <a:lvl1pPr algn="ctr">
              <a:defRPr sz="4000" b="0" i="1">
                <a:gradFill>
                  <a:gsLst>
                    <a:gs pos="30000">
                      <a:schemeClr val="bg2"/>
                    </a:gs>
                    <a:gs pos="70000">
                      <a:schemeClr val="tx2"/>
                    </a:gs>
                  </a:gsLst>
                  <a:lin ang="2700000" scaled="0"/>
                </a:gradFill>
              </a:defRPr>
            </a:lvl1pPr>
          </a:lstStyle>
          <a:p>
            <a:r>
              <a:rPr lang="en-US" dirty="0"/>
              <a:t>Click to edit the presentation title</a:t>
            </a:r>
            <a:endParaRPr lang="fr-FR" dirty="0"/>
          </a:p>
        </p:txBody>
      </p:sp>
      <p:sp>
        <p:nvSpPr>
          <p:cNvPr id="12" name="Date Placeholder 11">
            <a:extLst>
              <a:ext uri="{FF2B5EF4-FFF2-40B4-BE49-F238E27FC236}">
                <a16:creationId xmlns:a16="http://schemas.microsoft.com/office/drawing/2014/main" id="{93FCDC74-832B-4FE0-973D-FF19566D2749}"/>
              </a:ext>
            </a:extLst>
          </p:cNvPr>
          <p:cNvSpPr>
            <a:spLocks noGrp="1"/>
          </p:cNvSpPr>
          <p:nvPr>
            <p:ph type="dt" sz="half" idx="10"/>
          </p:nvPr>
        </p:nvSpPr>
        <p:spPr>
          <a:xfrm>
            <a:off x="508000" y="3576321"/>
            <a:ext cx="11176000" cy="304800"/>
          </a:xfrm>
          <a:prstGeom prst="rect">
            <a:avLst/>
          </a:prstGeom>
        </p:spPr>
        <p:txBody>
          <a:bodyPr/>
          <a:lstStyle>
            <a:lvl1pPr algn="ctr">
              <a:defRPr sz="1100" b="0" spc="200" baseline="0">
                <a:solidFill>
                  <a:schemeClr val="bg2"/>
                </a:solidFill>
              </a:defRPr>
            </a:lvl1pPr>
          </a:lstStyle>
          <a:p>
            <a:endParaRPr lang="fr-FR" dirty="0"/>
          </a:p>
        </p:txBody>
      </p:sp>
      <p:pic>
        <p:nvPicPr>
          <p:cNvPr id="13" name="Graphic 12">
            <a:extLst>
              <a:ext uri="{FF2B5EF4-FFF2-40B4-BE49-F238E27FC236}">
                <a16:creationId xmlns:a16="http://schemas.microsoft.com/office/drawing/2014/main" id="{E4FC3036-7243-44FD-90FF-7C1A33C273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52981" y="4836461"/>
            <a:ext cx="1286038" cy="1307352"/>
          </a:xfrm>
          <a:prstGeom prst="rect">
            <a:avLst/>
          </a:prstGeom>
        </p:spPr>
      </p:pic>
    </p:spTree>
    <p:extLst>
      <p:ext uri="{BB962C8B-B14F-4D97-AF65-F5344CB8AC3E}">
        <p14:creationId xmlns:p14="http://schemas.microsoft.com/office/powerpoint/2010/main" val="429263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graphicFrame>
        <p:nvGraphicFramePr>
          <p:cNvPr id="2" name="Objet 1" hidden="1">
            <a:extLst>
              <a:ext uri="{FF2B5EF4-FFF2-40B4-BE49-F238E27FC236}">
                <a16:creationId xmlns:a16="http://schemas.microsoft.com/office/drawing/2014/main" id="{65136257-5C4A-4632-88F3-78C7B57571B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47" imgH="348" progId="TCLayout.ActiveDocument.1">
                  <p:embed/>
                </p:oleObj>
              </mc:Choice>
              <mc:Fallback>
                <p:oleObj name="Diapositive think-cell" r:id="rId3" imgW="347" imgH="348" progId="TCLayout.ActiveDocument.1">
                  <p:embed/>
                  <p:pic>
                    <p:nvPicPr>
                      <p:cNvPr id="2" name="Objet 1" hidden="1">
                        <a:extLst>
                          <a:ext uri="{FF2B5EF4-FFF2-40B4-BE49-F238E27FC236}">
                            <a16:creationId xmlns:a16="http://schemas.microsoft.com/office/drawing/2014/main" id="{65136257-5C4A-4632-88F3-78C7B57571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Graphic 12">
            <a:extLst>
              <a:ext uri="{FF2B5EF4-FFF2-40B4-BE49-F238E27FC236}">
                <a16:creationId xmlns:a16="http://schemas.microsoft.com/office/drawing/2014/main" id="{E4FC3036-7243-44FD-90FF-7C1A33C273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91125" y="2509128"/>
            <a:ext cx="1809750" cy="1839744"/>
          </a:xfrm>
          <a:prstGeom prst="rect">
            <a:avLst/>
          </a:prstGeom>
        </p:spPr>
      </p:pic>
    </p:spTree>
    <p:extLst>
      <p:ext uri="{BB962C8B-B14F-4D97-AF65-F5344CB8AC3E}">
        <p14:creationId xmlns:p14="http://schemas.microsoft.com/office/powerpoint/2010/main" val="3107895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1 White">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9FA19FCF-28A6-4140-857F-9596F5A4D3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10" name="Objet 9" hidden="1">
                        <a:extLst>
                          <a:ext uri="{FF2B5EF4-FFF2-40B4-BE49-F238E27FC236}">
                            <a16:creationId xmlns:a16="http://schemas.microsoft.com/office/drawing/2014/main" id="{9FA19FCF-28A6-4140-857F-9596F5A4D3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7FBEC59-48F8-4E82-BD6B-726CBCCD0B26}"/>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80000"/>
              </a:lnSpc>
              <a:spcBef>
                <a:spcPct val="0"/>
              </a:spcBef>
              <a:spcAft>
                <a:spcPct val="0"/>
              </a:spcAft>
            </a:pPr>
            <a:endParaRPr lang="en-US" sz="5400" b="0" i="1" baseline="0" dirty="0">
              <a:latin typeface="Unna" panose="02040503070705020203" pitchFamily="18" charset="0"/>
              <a:ea typeface="+mj-ea"/>
              <a:cs typeface="+mj-cs"/>
              <a:sym typeface="Unna" panose="02040503070705020203" pitchFamily="18" charset="0"/>
            </a:endParaRPr>
          </a:p>
        </p:txBody>
      </p:sp>
      <p:sp>
        <p:nvSpPr>
          <p:cNvPr id="17" name="Espace réservé pour une image  16">
            <a:extLst>
              <a:ext uri="{FF2B5EF4-FFF2-40B4-BE49-F238E27FC236}">
                <a16:creationId xmlns:a16="http://schemas.microsoft.com/office/drawing/2014/main" id="{EB60071E-C3CF-4E7C-AA8D-406EF5F0CF75}"/>
              </a:ext>
            </a:extLst>
          </p:cNvPr>
          <p:cNvSpPr>
            <a:spLocks noGrp="1"/>
          </p:cNvSpPr>
          <p:nvPr>
            <p:ph type="pic" sz="quarter" idx="10"/>
          </p:nvPr>
        </p:nvSpPr>
        <p:spPr>
          <a:xfrm>
            <a:off x="6614160" y="-1"/>
            <a:ext cx="5577840" cy="6857981"/>
          </a:xfrm>
        </p:spPr>
        <p:txBody>
          <a:bodyPr anchor="ctr"/>
          <a:lstStyle/>
          <a:p>
            <a:endParaRPr lang="en-US"/>
          </a:p>
        </p:txBody>
      </p:sp>
      <p:sp>
        <p:nvSpPr>
          <p:cNvPr id="5" name="Title 8">
            <a:extLst>
              <a:ext uri="{FF2B5EF4-FFF2-40B4-BE49-F238E27FC236}">
                <a16:creationId xmlns:a16="http://schemas.microsoft.com/office/drawing/2014/main" id="{0F5ADD8D-C844-40E9-846E-AFBCEBE7BDA7}"/>
              </a:ext>
            </a:extLst>
          </p:cNvPr>
          <p:cNvSpPr>
            <a:spLocks noGrp="1"/>
          </p:cNvSpPr>
          <p:nvPr>
            <p:ph type="title" hasCustomPrompt="1"/>
          </p:nvPr>
        </p:nvSpPr>
        <p:spPr>
          <a:xfrm>
            <a:off x="508000" y="3286125"/>
            <a:ext cx="5577840" cy="3007996"/>
          </a:xfrm>
        </p:spPr>
        <p:txBody>
          <a:bodyPr lIns="0" tIns="0" rIns="0" bIns="0" anchor="t">
            <a:noAutofit/>
          </a:bodyPr>
          <a:lstStyle>
            <a:lvl1pPr algn="ctr">
              <a:lnSpc>
                <a:spcPct val="80000"/>
              </a:lnSpc>
              <a:defRPr sz="4400" b="0" i="1">
                <a:solidFill>
                  <a:schemeClr val="bg2"/>
                </a:solidFill>
              </a:defRPr>
            </a:lvl1pPr>
          </a:lstStyle>
          <a:p>
            <a:r>
              <a:rPr lang="en-US" dirty="0"/>
              <a:t>Click to edit title</a:t>
            </a:r>
            <a:endParaRPr lang="fr-FR" dirty="0"/>
          </a:p>
        </p:txBody>
      </p:sp>
      <p:cxnSp>
        <p:nvCxnSpPr>
          <p:cNvPr id="4" name="Straight Connector 10">
            <a:extLst>
              <a:ext uri="{FF2B5EF4-FFF2-40B4-BE49-F238E27FC236}">
                <a16:creationId xmlns:a16="http://schemas.microsoft.com/office/drawing/2014/main" id="{0839106B-96AC-42D4-9824-BF17640331B8}"/>
              </a:ext>
            </a:extLst>
          </p:cNvPr>
          <p:cNvCxnSpPr>
            <a:cxnSpLocks/>
          </p:cNvCxnSpPr>
          <p:nvPr userDrawn="1"/>
        </p:nvCxnSpPr>
        <p:spPr>
          <a:xfrm>
            <a:off x="661416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11">
            <a:extLst>
              <a:ext uri="{FF2B5EF4-FFF2-40B4-BE49-F238E27FC236}">
                <a16:creationId xmlns:a16="http://schemas.microsoft.com/office/drawing/2014/main" id="{E294ED66-D89D-4C1E-9DF2-7E0180FD618A}"/>
              </a:ext>
            </a:extLst>
          </p:cNvPr>
          <p:cNvCxnSpPr>
            <a:cxnSpLocks/>
          </p:cNvCxnSpPr>
          <p:nvPr userDrawn="1"/>
        </p:nvCxnSpPr>
        <p:spPr>
          <a:xfrm>
            <a:off x="50800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3CC0BE7A-E8B1-4E83-81F5-28AB1B9D199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tx1">
                    <a:alpha val="50000"/>
                  </a:schemeClr>
                </a:solidFill>
              </a:defRPr>
            </a:lvl1pPr>
          </a:lstStyle>
          <a:p>
            <a:fld id="{00D9C5D4-EAAC-425E-9101-C37584C1FE1D}" type="slidenum">
              <a:rPr lang="fr-FR" smtClean="0"/>
              <a:pPr/>
              <a:t>‹#›</a:t>
            </a:fld>
            <a:endParaRPr lang="fr-FR" dirty="0"/>
          </a:p>
        </p:txBody>
      </p:sp>
      <p:pic>
        <p:nvPicPr>
          <p:cNvPr id="9" name="Graphic 2">
            <a:extLst>
              <a:ext uri="{FF2B5EF4-FFF2-40B4-BE49-F238E27FC236}">
                <a16:creationId xmlns:a16="http://schemas.microsoft.com/office/drawing/2014/main" id="{54BD6300-8F65-40BC-9E97-55227B9D20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18" name="Espace réservé du pied de page 17">
            <a:extLst>
              <a:ext uri="{FF2B5EF4-FFF2-40B4-BE49-F238E27FC236}">
                <a16:creationId xmlns:a16="http://schemas.microsoft.com/office/drawing/2014/main" id="{84BB2C5B-C888-4AE8-B7E1-5154E9B95298}"/>
              </a:ext>
            </a:extLst>
          </p:cNvPr>
          <p:cNvSpPr>
            <a:spLocks noGrp="1"/>
          </p:cNvSpPr>
          <p:nvPr>
            <p:ph type="ftr" sz="quarter" idx="11"/>
          </p:nvPr>
        </p:nvSpPr>
        <p:spPr>
          <a:xfrm>
            <a:off x="508000" y="6324600"/>
            <a:ext cx="5069840" cy="183516"/>
          </a:xfrm>
          <a:prstGeom prst="rect">
            <a:avLst/>
          </a:prstGeom>
        </p:spPr>
        <p:txBody>
          <a:bodyPr/>
          <a:lstStyle>
            <a:lvl1pPr>
              <a:defRPr>
                <a:solidFill>
                  <a:schemeClr val="tx1">
                    <a:alpha val="50000"/>
                  </a:schemeClr>
                </a:solidFill>
              </a:defRPr>
            </a:lvl1pPr>
          </a:lstStyle>
          <a:p>
            <a:r>
              <a:rPr lang="fr-FR" dirty="0"/>
              <a:t>Presentation </a:t>
            </a:r>
            <a:r>
              <a:rPr lang="fr-FR" dirty="0" err="1"/>
              <a:t>Title</a:t>
            </a:r>
            <a:endParaRPr lang="fr-FR" dirty="0"/>
          </a:p>
        </p:txBody>
      </p:sp>
      <p:grpSp>
        <p:nvGrpSpPr>
          <p:cNvPr id="11" name="Groupe 10">
            <a:extLst>
              <a:ext uri="{FF2B5EF4-FFF2-40B4-BE49-F238E27FC236}">
                <a16:creationId xmlns:a16="http://schemas.microsoft.com/office/drawing/2014/main" id="{49CBC30A-79BC-45D0-8ADA-793D05D3F1D2}"/>
              </a:ext>
            </a:extLst>
          </p:cNvPr>
          <p:cNvGrpSpPr/>
          <p:nvPr userDrawn="1"/>
        </p:nvGrpSpPr>
        <p:grpSpPr>
          <a:xfrm>
            <a:off x="2682471" y="2176220"/>
            <a:ext cx="1239058" cy="879566"/>
            <a:chOff x="1747837" y="642937"/>
            <a:chExt cx="7870999" cy="5587365"/>
          </a:xfrm>
        </p:grpSpPr>
        <p:cxnSp>
          <p:nvCxnSpPr>
            <p:cNvPr id="12" name="Connecteur droit 11">
              <a:extLst>
                <a:ext uri="{FF2B5EF4-FFF2-40B4-BE49-F238E27FC236}">
                  <a16:creationId xmlns:a16="http://schemas.microsoft.com/office/drawing/2014/main" id="{27144B71-7779-4907-A902-05FA5D6D91EB}"/>
                </a:ext>
              </a:extLst>
            </p:cNvPr>
            <p:cNvCxnSpPr>
              <a:cxnSpLocks/>
            </p:cNvCxnSpPr>
            <p:nvPr/>
          </p:nvCxnSpPr>
          <p:spPr>
            <a:xfrm>
              <a:off x="7660008" y="642937"/>
              <a:ext cx="1958828"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D99B08CD-4453-495C-86D7-3969A06187D1}"/>
                </a:ext>
              </a:extLst>
            </p:cNvPr>
            <p:cNvCxnSpPr>
              <a:cxnSpLocks/>
            </p:cNvCxnSpPr>
            <p:nvPr/>
          </p:nvCxnSpPr>
          <p:spPr>
            <a:xfrm>
              <a:off x="1747837" y="2029579"/>
              <a:ext cx="1958830"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14" name="Espace réservé du texte 17">
            <a:extLst>
              <a:ext uri="{FF2B5EF4-FFF2-40B4-BE49-F238E27FC236}">
                <a16:creationId xmlns:a16="http://schemas.microsoft.com/office/drawing/2014/main" id="{5BEE0608-ACF7-4985-A0B8-5F28C21F62C0}"/>
              </a:ext>
            </a:extLst>
          </p:cNvPr>
          <p:cNvSpPr>
            <a:spLocks noGrp="1"/>
          </p:cNvSpPr>
          <p:nvPr>
            <p:ph type="body" sz="quarter" idx="13" hasCustomPrompt="1"/>
          </p:nvPr>
        </p:nvSpPr>
        <p:spPr>
          <a:xfrm>
            <a:off x="2918672" y="2185364"/>
            <a:ext cx="749300" cy="749300"/>
          </a:xfrm>
        </p:spPr>
        <p:txBody>
          <a:bodyPr lIns="0" tIns="0" rIns="0" bIns="0" anchor="ctr">
            <a:noAutofit/>
          </a:bodyPr>
          <a:lstStyle>
            <a:lvl1pPr marL="9450" indent="0" algn="ctr">
              <a:buFontTx/>
              <a:buNone/>
              <a:defRPr sz="4400" i="1">
                <a:solidFill>
                  <a:schemeClr val="bg2"/>
                </a:solidFill>
                <a:latin typeface="+mj-lt"/>
              </a:defRPr>
            </a:lvl1pPr>
          </a:lstStyle>
          <a:p>
            <a:pPr lvl="0"/>
            <a:r>
              <a:rPr lang="fr-FR" dirty="0"/>
              <a:t>X</a:t>
            </a:r>
            <a:endParaRPr lang="en-US" dirty="0"/>
          </a:p>
        </p:txBody>
      </p:sp>
      <p:sp>
        <p:nvSpPr>
          <p:cNvPr id="15" name="Espace réservé du texte 6">
            <a:extLst>
              <a:ext uri="{FF2B5EF4-FFF2-40B4-BE49-F238E27FC236}">
                <a16:creationId xmlns:a16="http://schemas.microsoft.com/office/drawing/2014/main" id="{07272C76-A154-4839-B339-0EBED173B8ED}"/>
              </a:ext>
            </a:extLst>
          </p:cNvPr>
          <p:cNvSpPr>
            <a:spLocks noGrp="1"/>
          </p:cNvSpPr>
          <p:nvPr>
            <p:ph type="body" sz="quarter" idx="14" hasCustomPrompt="1"/>
          </p:nvPr>
        </p:nvSpPr>
        <p:spPr>
          <a:xfrm>
            <a:off x="6614156" y="0"/>
            <a:ext cx="5577833" cy="354301"/>
          </a:xfrm>
          <a:gradFill>
            <a:gsLst>
              <a:gs pos="0">
                <a:schemeClr val="bg1">
                  <a:lumMod val="50000"/>
                  <a:alpha val="50000"/>
                </a:schemeClr>
              </a:gs>
              <a:gs pos="100000">
                <a:schemeClr val="bg1">
                  <a:lumMod val="50000"/>
                  <a:alpha val="0"/>
                </a:schemeClr>
              </a:gs>
            </a:gsLst>
            <a:lin ang="5400000" scaled="1"/>
          </a:gradFill>
        </p:spPr>
        <p:txBody>
          <a:bodyPr wrap="square" lIns="180000" tIns="144000" rIns="180000" bIns="72000">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cxnSp>
        <p:nvCxnSpPr>
          <p:cNvPr id="16" name="Connecteur droit 15">
            <a:extLst>
              <a:ext uri="{FF2B5EF4-FFF2-40B4-BE49-F238E27FC236}">
                <a16:creationId xmlns:a16="http://schemas.microsoft.com/office/drawing/2014/main" id="{04D1256B-7A6C-4CA5-8C07-2BFCC0E3FF99}"/>
              </a:ext>
            </a:extLst>
          </p:cNvPr>
          <p:cNvCxnSpPr/>
          <p:nvPr userDrawn="1"/>
        </p:nvCxnSpPr>
        <p:spPr>
          <a:xfrm>
            <a:off x="6607395" y="-1"/>
            <a:ext cx="0" cy="6857981"/>
          </a:xfrm>
          <a:prstGeom prst="line">
            <a:avLst/>
          </a:prstGeom>
          <a:ln>
            <a:gradFill>
              <a:gsLst>
                <a:gs pos="0">
                  <a:schemeClr val="bg2"/>
                </a:gs>
                <a:gs pos="100000">
                  <a:schemeClr val="tx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3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2 White">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9FA19FCF-28A6-4140-857F-9596F5A4D3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10" name="Objet 9" hidden="1">
                        <a:extLst>
                          <a:ext uri="{FF2B5EF4-FFF2-40B4-BE49-F238E27FC236}">
                            <a16:creationId xmlns:a16="http://schemas.microsoft.com/office/drawing/2014/main" id="{9FA19FCF-28A6-4140-857F-9596F5A4D3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7FBEC59-48F8-4E82-BD6B-726CBCCD0B26}"/>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80000"/>
              </a:lnSpc>
              <a:spcBef>
                <a:spcPct val="0"/>
              </a:spcBef>
              <a:spcAft>
                <a:spcPct val="0"/>
              </a:spcAft>
            </a:pPr>
            <a:endParaRPr lang="en-US" sz="5400" b="0" i="1" baseline="0" dirty="0">
              <a:latin typeface="Unna" panose="02040503070705020203" pitchFamily="18" charset="0"/>
              <a:ea typeface="+mj-ea"/>
              <a:cs typeface="+mj-cs"/>
              <a:sym typeface="Unna" panose="02040503070705020203" pitchFamily="18" charset="0"/>
            </a:endParaRPr>
          </a:p>
        </p:txBody>
      </p:sp>
      <p:sp>
        <p:nvSpPr>
          <p:cNvPr id="17" name="Espace réservé pour une image  16">
            <a:extLst>
              <a:ext uri="{FF2B5EF4-FFF2-40B4-BE49-F238E27FC236}">
                <a16:creationId xmlns:a16="http://schemas.microsoft.com/office/drawing/2014/main" id="{EB60071E-C3CF-4E7C-AA8D-406EF5F0CF75}"/>
              </a:ext>
            </a:extLst>
          </p:cNvPr>
          <p:cNvSpPr>
            <a:spLocks noGrp="1"/>
          </p:cNvSpPr>
          <p:nvPr>
            <p:ph type="pic" sz="quarter" idx="10"/>
          </p:nvPr>
        </p:nvSpPr>
        <p:spPr>
          <a:xfrm>
            <a:off x="0" y="3981451"/>
            <a:ext cx="12192000" cy="2876530"/>
          </a:xfrm>
        </p:spPr>
        <p:txBody>
          <a:bodyPr anchor="ctr"/>
          <a:lstStyle/>
          <a:p>
            <a:endParaRPr lang="en-US" dirty="0"/>
          </a:p>
        </p:txBody>
      </p:sp>
      <p:cxnSp>
        <p:nvCxnSpPr>
          <p:cNvPr id="6" name="Straight Connector 11">
            <a:extLst>
              <a:ext uri="{FF2B5EF4-FFF2-40B4-BE49-F238E27FC236}">
                <a16:creationId xmlns:a16="http://schemas.microsoft.com/office/drawing/2014/main" id="{E294ED66-D89D-4C1E-9DF2-7E0180FD618A}"/>
              </a:ext>
            </a:extLst>
          </p:cNvPr>
          <p:cNvCxnSpPr>
            <a:cxnSpLocks/>
          </p:cNvCxnSpPr>
          <p:nvPr userDrawn="1"/>
        </p:nvCxnSpPr>
        <p:spPr>
          <a:xfrm>
            <a:off x="50800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3CC0BE7A-E8B1-4E83-81F5-28AB1B9D199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9" name="Graphic 2">
            <a:extLst>
              <a:ext uri="{FF2B5EF4-FFF2-40B4-BE49-F238E27FC236}">
                <a16:creationId xmlns:a16="http://schemas.microsoft.com/office/drawing/2014/main" id="{54BD6300-8F65-40BC-9E97-55227B9D20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cxnSp>
        <p:nvCxnSpPr>
          <p:cNvPr id="4" name="Straight Connector 10">
            <a:extLst>
              <a:ext uri="{FF2B5EF4-FFF2-40B4-BE49-F238E27FC236}">
                <a16:creationId xmlns:a16="http://schemas.microsoft.com/office/drawing/2014/main" id="{0839106B-96AC-42D4-9824-BF17640331B8}"/>
              </a:ext>
            </a:extLst>
          </p:cNvPr>
          <p:cNvCxnSpPr>
            <a:cxnSpLocks/>
          </p:cNvCxnSpPr>
          <p:nvPr userDrawn="1"/>
        </p:nvCxnSpPr>
        <p:spPr>
          <a:xfrm>
            <a:off x="661416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du pied de page 10">
            <a:extLst>
              <a:ext uri="{FF2B5EF4-FFF2-40B4-BE49-F238E27FC236}">
                <a16:creationId xmlns:a16="http://schemas.microsoft.com/office/drawing/2014/main" id="{7B4B105A-5D2E-4E3A-9CD5-800613BFA660}"/>
              </a:ext>
            </a:extLst>
          </p:cNvPr>
          <p:cNvSpPr>
            <a:spLocks noGrp="1"/>
          </p:cNvSpPr>
          <p:nvPr>
            <p:ph type="ftr" sz="quarter" idx="11"/>
          </p:nvPr>
        </p:nvSpPr>
        <p:spPr>
          <a:xfrm>
            <a:off x="508000" y="6324600"/>
            <a:ext cx="5069840" cy="183516"/>
          </a:xfrm>
          <a:prstGeom prst="rect">
            <a:avLst/>
          </a:prstGeom>
        </p:spPr>
        <p:txBody>
          <a:bodyPr/>
          <a:lstStyle>
            <a:lvl1pPr>
              <a:defRPr>
                <a:solidFill>
                  <a:schemeClr val="bg1">
                    <a:alpha val="50000"/>
                  </a:schemeClr>
                </a:solidFill>
              </a:defRPr>
            </a:lvl1pPr>
          </a:lstStyle>
          <a:p>
            <a:r>
              <a:rPr lang="fr-FR" dirty="0"/>
              <a:t>Presentation </a:t>
            </a:r>
            <a:r>
              <a:rPr lang="fr-FR" dirty="0" err="1"/>
              <a:t>Title</a:t>
            </a:r>
            <a:endParaRPr lang="fr-FR" dirty="0"/>
          </a:p>
        </p:txBody>
      </p:sp>
      <p:sp>
        <p:nvSpPr>
          <p:cNvPr id="12" name="Title 8">
            <a:extLst>
              <a:ext uri="{FF2B5EF4-FFF2-40B4-BE49-F238E27FC236}">
                <a16:creationId xmlns:a16="http://schemas.microsoft.com/office/drawing/2014/main" id="{484B51DB-6207-4E58-9FFA-C1BF4D9E1C7C}"/>
              </a:ext>
            </a:extLst>
          </p:cNvPr>
          <p:cNvSpPr>
            <a:spLocks noGrp="1"/>
          </p:cNvSpPr>
          <p:nvPr>
            <p:ph type="title" hasCustomPrompt="1"/>
          </p:nvPr>
        </p:nvSpPr>
        <p:spPr>
          <a:xfrm>
            <a:off x="1409700" y="1857375"/>
            <a:ext cx="9372600" cy="2056430"/>
          </a:xfrm>
        </p:spPr>
        <p:txBody>
          <a:bodyPr lIns="0" tIns="0" rIns="0" bIns="0" anchor="t">
            <a:noAutofit/>
          </a:bodyPr>
          <a:lstStyle>
            <a:lvl1pPr algn="ctr">
              <a:lnSpc>
                <a:spcPct val="80000"/>
              </a:lnSpc>
              <a:defRPr sz="4400" b="0" i="1">
                <a:solidFill>
                  <a:schemeClr val="bg2"/>
                </a:solidFill>
              </a:defRPr>
            </a:lvl1pPr>
          </a:lstStyle>
          <a:p>
            <a:r>
              <a:rPr lang="en-US" dirty="0"/>
              <a:t>Click to edit title</a:t>
            </a:r>
            <a:endParaRPr lang="fr-FR" dirty="0"/>
          </a:p>
        </p:txBody>
      </p:sp>
      <p:grpSp>
        <p:nvGrpSpPr>
          <p:cNvPr id="13" name="Groupe 12">
            <a:extLst>
              <a:ext uri="{FF2B5EF4-FFF2-40B4-BE49-F238E27FC236}">
                <a16:creationId xmlns:a16="http://schemas.microsoft.com/office/drawing/2014/main" id="{D84A5D2F-17E4-4734-BECA-F2F6D58DACD9}"/>
              </a:ext>
            </a:extLst>
          </p:cNvPr>
          <p:cNvGrpSpPr/>
          <p:nvPr userDrawn="1"/>
        </p:nvGrpSpPr>
        <p:grpSpPr>
          <a:xfrm>
            <a:off x="5476471" y="781438"/>
            <a:ext cx="1239058" cy="879566"/>
            <a:chOff x="1747837" y="642937"/>
            <a:chExt cx="7870999" cy="5587365"/>
          </a:xfrm>
        </p:grpSpPr>
        <p:cxnSp>
          <p:nvCxnSpPr>
            <p:cNvPr id="14" name="Connecteur droit 13">
              <a:extLst>
                <a:ext uri="{FF2B5EF4-FFF2-40B4-BE49-F238E27FC236}">
                  <a16:creationId xmlns:a16="http://schemas.microsoft.com/office/drawing/2014/main" id="{F1581A55-1125-42C8-82AB-C8C7702C3A49}"/>
                </a:ext>
              </a:extLst>
            </p:cNvPr>
            <p:cNvCxnSpPr>
              <a:cxnSpLocks/>
            </p:cNvCxnSpPr>
            <p:nvPr/>
          </p:nvCxnSpPr>
          <p:spPr>
            <a:xfrm>
              <a:off x="7660008" y="642937"/>
              <a:ext cx="1958828"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389475B-6B4F-4993-A95D-480B108260F8}"/>
                </a:ext>
              </a:extLst>
            </p:cNvPr>
            <p:cNvCxnSpPr>
              <a:cxnSpLocks/>
            </p:cNvCxnSpPr>
            <p:nvPr/>
          </p:nvCxnSpPr>
          <p:spPr>
            <a:xfrm>
              <a:off x="1747837" y="2029579"/>
              <a:ext cx="1958830"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16" name="Espace réservé du texte 17">
            <a:extLst>
              <a:ext uri="{FF2B5EF4-FFF2-40B4-BE49-F238E27FC236}">
                <a16:creationId xmlns:a16="http://schemas.microsoft.com/office/drawing/2014/main" id="{04ADBC71-D706-4141-84E8-BCF81E23211B}"/>
              </a:ext>
            </a:extLst>
          </p:cNvPr>
          <p:cNvSpPr>
            <a:spLocks noGrp="1"/>
          </p:cNvSpPr>
          <p:nvPr>
            <p:ph type="body" sz="quarter" idx="13" hasCustomPrompt="1"/>
          </p:nvPr>
        </p:nvSpPr>
        <p:spPr>
          <a:xfrm>
            <a:off x="5712672" y="790582"/>
            <a:ext cx="749300" cy="749300"/>
          </a:xfrm>
        </p:spPr>
        <p:txBody>
          <a:bodyPr lIns="0" tIns="0" rIns="0" bIns="0" anchor="ctr">
            <a:noAutofit/>
          </a:bodyPr>
          <a:lstStyle>
            <a:lvl1pPr marL="9450" indent="0" algn="ctr">
              <a:buFontTx/>
              <a:buNone/>
              <a:defRPr sz="4400" i="1">
                <a:solidFill>
                  <a:schemeClr val="bg2"/>
                </a:solidFill>
                <a:latin typeface="+mj-lt"/>
              </a:defRPr>
            </a:lvl1pPr>
          </a:lstStyle>
          <a:p>
            <a:pPr lvl="0"/>
            <a:r>
              <a:rPr lang="fr-FR" dirty="0"/>
              <a:t>X</a:t>
            </a:r>
            <a:endParaRPr lang="en-US" dirty="0"/>
          </a:p>
        </p:txBody>
      </p:sp>
      <p:sp>
        <p:nvSpPr>
          <p:cNvPr id="18" name="Espace réservé du texte 6">
            <a:extLst>
              <a:ext uri="{FF2B5EF4-FFF2-40B4-BE49-F238E27FC236}">
                <a16:creationId xmlns:a16="http://schemas.microsoft.com/office/drawing/2014/main" id="{2614DABE-82CF-49CF-B979-C0558475B4F1}"/>
              </a:ext>
            </a:extLst>
          </p:cNvPr>
          <p:cNvSpPr>
            <a:spLocks noGrp="1"/>
          </p:cNvSpPr>
          <p:nvPr>
            <p:ph type="body" sz="quarter" idx="14" hasCustomPrompt="1"/>
          </p:nvPr>
        </p:nvSpPr>
        <p:spPr>
          <a:xfrm>
            <a:off x="0" y="3981432"/>
            <a:ext cx="12191998" cy="354301"/>
          </a:xfrm>
          <a:gradFill>
            <a:gsLst>
              <a:gs pos="0">
                <a:schemeClr val="tx1">
                  <a:alpha val="50000"/>
                </a:schemeClr>
              </a:gs>
              <a:gs pos="100000">
                <a:schemeClr val="tx1">
                  <a:alpha val="0"/>
                </a:schemeClr>
              </a:gs>
            </a:gsLst>
            <a:lin ang="5400000" scaled="1"/>
          </a:gradFill>
        </p:spPr>
        <p:txBody>
          <a:bodyPr wrap="square" lIns="504000" tIns="144000" rIns="180000" bIns="72000">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cxnSp>
        <p:nvCxnSpPr>
          <p:cNvPr id="19" name="Connecteur droit 18">
            <a:extLst>
              <a:ext uri="{FF2B5EF4-FFF2-40B4-BE49-F238E27FC236}">
                <a16:creationId xmlns:a16="http://schemas.microsoft.com/office/drawing/2014/main" id="{A29F5A59-42C0-4100-92D8-0268E8470154}"/>
              </a:ext>
            </a:extLst>
          </p:cNvPr>
          <p:cNvCxnSpPr>
            <a:cxnSpLocks/>
          </p:cNvCxnSpPr>
          <p:nvPr userDrawn="1"/>
        </p:nvCxnSpPr>
        <p:spPr>
          <a:xfrm flipH="1">
            <a:off x="0" y="3971927"/>
            <a:ext cx="12191998" cy="0"/>
          </a:xfrm>
          <a:prstGeom prst="line">
            <a:avLst/>
          </a:prstGeom>
          <a:ln>
            <a:gradFill>
              <a:gsLst>
                <a:gs pos="0">
                  <a:schemeClr val="bg2"/>
                </a:gs>
                <a:gs pos="100000">
                  <a:schemeClr val="tx2"/>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568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3 White">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9FA19FCF-28A6-4140-857F-9596F5A4D3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10" name="Objet 9" hidden="1">
                        <a:extLst>
                          <a:ext uri="{FF2B5EF4-FFF2-40B4-BE49-F238E27FC236}">
                            <a16:creationId xmlns:a16="http://schemas.microsoft.com/office/drawing/2014/main" id="{9FA19FCF-28A6-4140-857F-9596F5A4D3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7FBEC59-48F8-4E82-BD6B-726CBCCD0B26}"/>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80000"/>
              </a:lnSpc>
              <a:spcBef>
                <a:spcPct val="0"/>
              </a:spcBef>
              <a:spcAft>
                <a:spcPct val="0"/>
              </a:spcAft>
            </a:pPr>
            <a:endParaRPr lang="en-US" sz="5400" b="0" i="1" baseline="0" dirty="0">
              <a:latin typeface="Unna" panose="02040503070705020203" pitchFamily="18" charset="0"/>
              <a:ea typeface="+mj-ea"/>
              <a:cs typeface="+mj-cs"/>
              <a:sym typeface="Unna" panose="02040503070705020203" pitchFamily="18" charset="0"/>
            </a:endParaRPr>
          </a:p>
        </p:txBody>
      </p:sp>
      <p:cxnSp>
        <p:nvCxnSpPr>
          <p:cNvPr id="6" name="Straight Connector 11">
            <a:extLst>
              <a:ext uri="{FF2B5EF4-FFF2-40B4-BE49-F238E27FC236}">
                <a16:creationId xmlns:a16="http://schemas.microsoft.com/office/drawing/2014/main" id="{E294ED66-D89D-4C1E-9DF2-7E0180FD618A}"/>
              </a:ext>
            </a:extLst>
          </p:cNvPr>
          <p:cNvCxnSpPr>
            <a:cxnSpLocks/>
          </p:cNvCxnSpPr>
          <p:nvPr userDrawn="1"/>
        </p:nvCxnSpPr>
        <p:spPr>
          <a:xfrm>
            <a:off x="50800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3CC0BE7A-E8B1-4E83-81F5-28AB1B9D199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tx1">
                    <a:alpha val="50000"/>
                  </a:schemeClr>
                </a:solidFill>
              </a:defRPr>
            </a:lvl1pPr>
          </a:lstStyle>
          <a:p>
            <a:fld id="{00D9C5D4-EAAC-425E-9101-C37584C1FE1D}" type="slidenum">
              <a:rPr lang="fr-FR" smtClean="0"/>
              <a:pPr/>
              <a:t>‹#›</a:t>
            </a:fld>
            <a:endParaRPr lang="fr-FR" dirty="0"/>
          </a:p>
        </p:txBody>
      </p:sp>
      <p:pic>
        <p:nvPicPr>
          <p:cNvPr id="9" name="Graphic 2">
            <a:extLst>
              <a:ext uri="{FF2B5EF4-FFF2-40B4-BE49-F238E27FC236}">
                <a16:creationId xmlns:a16="http://schemas.microsoft.com/office/drawing/2014/main" id="{54BD6300-8F65-40BC-9E97-55227B9D20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cxnSp>
        <p:nvCxnSpPr>
          <p:cNvPr id="4" name="Straight Connector 10">
            <a:extLst>
              <a:ext uri="{FF2B5EF4-FFF2-40B4-BE49-F238E27FC236}">
                <a16:creationId xmlns:a16="http://schemas.microsoft.com/office/drawing/2014/main" id="{0839106B-96AC-42D4-9824-BF17640331B8}"/>
              </a:ext>
            </a:extLst>
          </p:cNvPr>
          <p:cNvCxnSpPr>
            <a:cxnSpLocks/>
          </p:cNvCxnSpPr>
          <p:nvPr userDrawn="1"/>
        </p:nvCxnSpPr>
        <p:spPr>
          <a:xfrm>
            <a:off x="661416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du pied de page 10">
            <a:extLst>
              <a:ext uri="{FF2B5EF4-FFF2-40B4-BE49-F238E27FC236}">
                <a16:creationId xmlns:a16="http://schemas.microsoft.com/office/drawing/2014/main" id="{7B4B105A-5D2E-4E3A-9CD5-800613BFA660}"/>
              </a:ext>
            </a:extLst>
          </p:cNvPr>
          <p:cNvSpPr>
            <a:spLocks noGrp="1"/>
          </p:cNvSpPr>
          <p:nvPr>
            <p:ph type="ftr" sz="quarter" idx="11"/>
          </p:nvPr>
        </p:nvSpPr>
        <p:spPr>
          <a:xfrm>
            <a:off x="508000" y="6324600"/>
            <a:ext cx="5069840" cy="183516"/>
          </a:xfrm>
          <a:prstGeom prst="rect">
            <a:avLst/>
          </a:prstGeom>
        </p:spPr>
        <p:txBody>
          <a:bodyPr/>
          <a:lstStyle>
            <a:lvl1pPr>
              <a:defRPr>
                <a:solidFill>
                  <a:schemeClr val="tx1">
                    <a:alpha val="50000"/>
                  </a:schemeClr>
                </a:solidFill>
              </a:defRPr>
            </a:lvl1pPr>
          </a:lstStyle>
          <a:p>
            <a:r>
              <a:rPr lang="fr-FR" dirty="0"/>
              <a:t>Presentation </a:t>
            </a:r>
            <a:r>
              <a:rPr lang="fr-FR" dirty="0" err="1"/>
              <a:t>Title</a:t>
            </a:r>
            <a:endParaRPr lang="fr-FR" dirty="0"/>
          </a:p>
        </p:txBody>
      </p:sp>
      <p:sp>
        <p:nvSpPr>
          <p:cNvPr id="12" name="Title 8">
            <a:extLst>
              <a:ext uri="{FF2B5EF4-FFF2-40B4-BE49-F238E27FC236}">
                <a16:creationId xmlns:a16="http://schemas.microsoft.com/office/drawing/2014/main" id="{484B51DB-6207-4E58-9FFA-C1BF4D9E1C7C}"/>
              </a:ext>
            </a:extLst>
          </p:cNvPr>
          <p:cNvSpPr>
            <a:spLocks noGrp="1"/>
          </p:cNvSpPr>
          <p:nvPr>
            <p:ph type="title" hasCustomPrompt="1"/>
          </p:nvPr>
        </p:nvSpPr>
        <p:spPr>
          <a:xfrm>
            <a:off x="1409700" y="3457443"/>
            <a:ext cx="9372600" cy="2056430"/>
          </a:xfrm>
        </p:spPr>
        <p:txBody>
          <a:bodyPr lIns="0" tIns="0" rIns="0" bIns="0" anchor="t">
            <a:noAutofit/>
          </a:bodyPr>
          <a:lstStyle>
            <a:lvl1pPr algn="ctr">
              <a:lnSpc>
                <a:spcPct val="80000"/>
              </a:lnSpc>
              <a:defRPr sz="4400" b="0" i="1">
                <a:solidFill>
                  <a:schemeClr val="bg2"/>
                </a:solidFill>
              </a:defRPr>
            </a:lvl1pPr>
          </a:lstStyle>
          <a:p>
            <a:r>
              <a:rPr lang="en-US" dirty="0"/>
              <a:t>Click to edit title</a:t>
            </a:r>
            <a:endParaRPr lang="fr-FR" dirty="0"/>
          </a:p>
        </p:txBody>
      </p:sp>
      <p:grpSp>
        <p:nvGrpSpPr>
          <p:cNvPr id="13" name="Groupe 12">
            <a:extLst>
              <a:ext uri="{FF2B5EF4-FFF2-40B4-BE49-F238E27FC236}">
                <a16:creationId xmlns:a16="http://schemas.microsoft.com/office/drawing/2014/main" id="{BC27CCCF-8428-4FE0-B9A7-E06A4333F069}"/>
              </a:ext>
            </a:extLst>
          </p:cNvPr>
          <p:cNvGrpSpPr/>
          <p:nvPr userDrawn="1"/>
        </p:nvGrpSpPr>
        <p:grpSpPr>
          <a:xfrm>
            <a:off x="5476471" y="2206933"/>
            <a:ext cx="1239058" cy="879566"/>
            <a:chOff x="1747837" y="642937"/>
            <a:chExt cx="7870999" cy="5587365"/>
          </a:xfrm>
        </p:grpSpPr>
        <p:cxnSp>
          <p:nvCxnSpPr>
            <p:cNvPr id="14" name="Connecteur droit 13">
              <a:extLst>
                <a:ext uri="{FF2B5EF4-FFF2-40B4-BE49-F238E27FC236}">
                  <a16:creationId xmlns:a16="http://schemas.microsoft.com/office/drawing/2014/main" id="{B36310AD-1DC6-42B2-96E6-A0DCDE54642B}"/>
                </a:ext>
              </a:extLst>
            </p:cNvPr>
            <p:cNvCxnSpPr>
              <a:cxnSpLocks/>
            </p:cNvCxnSpPr>
            <p:nvPr/>
          </p:nvCxnSpPr>
          <p:spPr>
            <a:xfrm>
              <a:off x="7660008" y="642937"/>
              <a:ext cx="1958828"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805DE90E-6353-4F2B-B2A3-A8AC9DF83532}"/>
                </a:ext>
              </a:extLst>
            </p:cNvPr>
            <p:cNvCxnSpPr>
              <a:cxnSpLocks/>
            </p:cNvCxnSpPr>
            <p:nvPr/>
          </p:nvCxnSpPr>
          <p:spPr>
            <a:xfrm>
              <a:off x="1747837" y="2029579"/>
              <a:ext cx="1958830"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16" name="Espace réservé du texte 17">
            <a:extLst>
              <a:ext uri="{FF2B5EF4-FFF2-40B4-BE49-F238E27FC236}">
                <a16:creationId xmlns:a16="http://schemas.microsoft.com/office/drawing/2014/main" id="{6677CA78-C667-4CC9-A3DA-FF7D66BEFB8F}"/>
              </a:ext>
            </a:extLst>
          </p:cNvPr>
          <p:cNvSpPr>
            <a:spLocks noGrp="1"/>
          </p:cNvSpPr>
          <p:nvPr>
            <p:ph type="body" sz="quarter" idx="13" hasCustomPrompt="1"/>
          </p:nvPr>
        </p:nvSpPr>
        <p:spPr>
          <a:xfrm>
            <a:off x="5712672" y="2216077"/>
            <a:ext cx="749300" cy="749300"/>
          </a:xfrm>
        </p:spPr>
        <p:txBody>
          <a:bodyPr lIns="0" tIns="0" rIns="0" bIns="0" anchor="ctr">
            <a:noAutofit/>
          </a:bodyPr>
          <a:lstStyle>
            <a:lvl1pPr marL="9450" indent="0" algn="ctr">
              <a:buFontTx/>
              <a:buNone/>
              <a:defRPr sz="4400" i="1">
                <a:solidFill>
                  <a:schemeClr val="bg2"/>
                </a:solidFill>
                <a:latin typeface="+mj-lt"/>
              </a:defRPr>
            </a:lvl1pPr>
          </a:lstStyle>
          <a:p>
            <a:pPr lvl="0"/>
            <a:r>
              <a:rPr lang="fr-FR" dirty="0"/>
              <a:t>X</a:t>
            </a:r>
            <a:endParaRPr lang="en-US" dirty="0"/>
          </a:p>
        </p:txBody>
      </p:sp>
    </p:spTree>
    <p:extLst>
      <p:ext uri="{BB962C8B-B14F-4D97-AF65-F5344CB8AC3E}">
        <p14:creationId xmlns:p14="http://schemas.microsoft.com/office/powerpoint/2010/main" val="4049857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Slide White">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tx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lvl1pPr>
              <a:defRPr>
                <a:solidFill>
                  <a:schemeClr val="tx1">
                    <a:alpha val="50000"/>
                  </a:schemeClr>
                </a:solidFill>
              </a:defRPr>
            </a:lvl1pPr>
          </a:lstStyle>
          <a:p>
            <a:r>
              <a:rPr lang="fr-FR" dirty="0"/>
              <a:t>Presentation Title</a:t>
            </a:r>
          </a:p>
        </p:txBody>
      </p:sp>
      <p:sp>
        <p:nvSpPr>
          <p:cNvPr id="10" name="Title 8">
            <a:extLst>
              <a:ext uri="{FF2B5EF4-FFF2-40B4-BE49-F238E27FC236}">
                <a16:creationId xmlns:a16="http://schemas.microsoft.com/office/drawing/2014/main" id="{5BB2C88A-53B1-44E0-8BC9-7F83C0E4E20C}"/>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tx1"/>
                </a:solidFill>
              </a:defRPr>
            </a:lvl1pPr>
          </a:lstStyle>
          <a:p>
            <a:pPr lvl="0" algn="ctr">
              <a:lnSpc>
                <a:spcPct val="120000"/>
              </a:lnSpc>
            </a:pPr>
            <a:r>
              <a:rPr lang="en-US" dirty="0"/>
              <a:t>Click to edit Title</a:t>
            </a:r>
            <a:endParaRPr lang="fr-FR" dirty="0"/>
          </a:p>
        </p:txBody>
      </p:sp>
      <p:sp>
        <p:nvSpPr>
          <p:cNvPr id="13" name="Espace réservé du texte 9">
            <a:extLst>
              <a:ext uri="{FF2B5EF4-FFF2-40B4-BE49-F238E27FC236}">
                <a16:creationId xmlns:a16="http://schemas.microsoft.com/office/drawing/2014/main" id="{D15B0D52-EDDF-4074-AEB6-67D5A919038A}"/>
              </a:ext>
            </a:extLst>
          </p:cNvPr>
          <p:cNvSpPr>
            <a:spLocks noGrp="1"/>
          </p:cNvSpPr>
          <p:nvPr>
            <p:ph type="body" sz="quarter" idx="12"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Tree>
    <p:extLst>
      <p:ext uri="{BB962C8B-B14F-4D97-AF65-F5344CB8AC3E}">
        <p14:creationId xmlns:p14="http://schemas.microsoft.com/office/powerpoint/2010/main" val="654254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White">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sp>
        <p:nvSpPr>
          <p:cNvPr id="8" name="Espace réservé pour une image  7">
            <a:extLst>
              <a:ext uri="{FF2B5EF4-FFF2-40B4-BE49-F238E27FC236}">
                <a16:creationId xmlns:a16="http://schemas.microsoft.com/office/drawing/2014/main" id="{749DE905-5685-49D9-85C8-9D962455DC90}"/>
              </a:ext>
            </a:extLst>
          </p:cNvPr>
          <p:cNvSpPr>
            <a:spLocks noGrp="1"/>
          </p:cNvSpPr>
          <p:nvPr>
            <p:ph type="pic" sz="quarter" idx="11"/>
          </p:nvPr>
        </p:nvSpPr>
        <p:spPr>
          <a:xfrm>
            <a:off x="0" y="1790700"/>
            <a:ext cx="5916613" cy="3733800"/>
          </a:xfrm>
        </p:spPr>
        <p:txBody>
          <a:bodyPr/>
          <a:lstStyle/>
          <a:p>
            <a:endParaRPr lang="en-US"/>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tx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lvl1pPr>
              <a:defRPr>
                <a:solidFill>
                  <a:schemeClr val="tx1">
                    <a:alpha val="50000"/>
                  </a:schemeClr>
                </a:solidFill>
              </a:defRPr>
            </a:lvl1pPr>
          </a:lstStyle>
          <a:p>
            <a:r>
              <a:rPr lang="fr-FR" dirty="0"/>
              <a:t>Presentation </a:t>
            </a:r>
            <a:r>
              <a:rPr lang="fr-FR" dirty="0" err="1"/>
              <a:t>Title</a:t>
            </a:r>
            <a:endParaRPr lang="fr-FR" dirty="0"/>
          </a:p>
        </p:txBody>
      </p:sp>
      <p:sp>
        <p:nvSpPr>
          <p:cNvPr id="17" name="Title 8">
            <a:extLst>
              <a:ext uri="{FF2B5EF4-FFF2-40B4-BE49-F238E27FC236}">
                <a16:creationId xmlns:a16="http://schemas.microsoft.com/office/drawing/2014/main" id="{AD03CA3B-359F-46D1-82B9-F52D26562E7C}"/>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tx1"/>
                </a:solidFill>
              </a:defRPr>
            </a:lvl1pPr>
          </a:lstStyle>
          <a:p>
            <a:pPr lvl="0" algn="ctr">
              <a:lnSpc>
                <a:spcPct val="120000"/>
              </a:lnSpc>
            </a:pPr>
            <a:r>
              <a:rPr lang="en-US" dirty="0"/>
              <a:t>Click to edit Title</a:t>
            </a:r>
            <a:endParaRPr lang="fr-FR" dirty="0"/>
          </a:p>
        </p:txBody>
      </p:sp>
      <p:sp>
        <p:nvSpPr>
          <p:cNvPr id="18" name="Espace réservé du texte 9">
            <a:extLst>
              <a:ext uri="{FF2B5EF4-FFF2-40B4-BE49-F238E27FC236}">
                <a16:creationId xmlns:a16="http://schemas.microsoft.com/office/drawing/2014/main" id="{0066CF20-31B0-4511-9DF2-3E61A68D9E90}"/>
              </a:ext>
            </a:extLst>
          </p:cNvPr>
          <p:cNvSpPr>
            <a:spLocks noGrp="1"/>
          </p:cNvSpPr>
          <p:nvPr>
            <p:ph type="body" sz="quarter" idx="15"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
        <p:nvSpPr>
          <p:cNvPr id="13" name="Espace réservé du texte 6">
            <a:extLst>
              <a:ext uri="{FF2B5EF4-FFF2-40B4-BE49-F238E27FC236}">
                <a16:creationId xmlns:a16="http://schemas.microsoft.com/office/drawing/2014/main" id="{21984695-63A3-4C40-9F40-621D4455670A}"/>
              </a:ext>
            </a:extLst>
          </p:cNvPr>
          <p:cNvSpPr>
            <a:spLocks noGrp="1"/>
          </p:cNvSpPr>
          <p:nvPr>
            <p:ph type="body" sz="quarter" idx="14" hasCustomPrompt="1"/>
          </p:nvPr>
        </p:nvSpPr>
        <p:spPr>
          <a:xfrm>
            <a:off x="0" y="5206551"/>
            <a:ext cx="5916612" cy="317949"/>
          </a:xfrm>
          <a:gradFill>
            <a:gsLst>
              <a:gs pos="100000">
                <a:schemeClr val="tx1">
                  <a:alpha val="50000"/>
                </a:schemeClr>
              </a:gs>
              <a:gs pos="0">
                <a:schemeClr val="tx1">
                  <a:alpha val="0"/>
                </a:schemeClr>
              </a:gs>
            </a:gsLst>
            <a:lin ang="5400000" scaled="1"/>
          </a:gradFill>
        </p:spPr>
        <p:txBody>
          <a:bodyPr wrap="square" lIns="504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Tree>
    <p:extLst>
      <p:ext uri="{BB962C8B-B14F-4D97-AF65-F5344CB8AC3E}">
        <p14:creationId xmlns:p14="http://schemas.microsoft.com/office/powerpoint/2010/main" val="1711238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White">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sp>
        <p:nvSpPr>
          <p:cNvPr id="8" name="Espace réservé pour une image  7">
            <a:extLst>
              <a:ext uri="{FF2B5EF4-FFF2-40B4-BE49-F238E27FC236}">
                <a16:creationId xmlns:a16="http://schemas.microsoft.com/office/drawing/2014/main" id="{749DE905-5685-49D9-85C8-9D962455DC90}"/>
              </a:ext>
            </a:extLst>
          </p:cNvPr>
          <p:cNvSpPr>
            <a:spLocks noGrp="1"/>
          </p:cNvSpPr>
          <p:nvPr>
            <p:ph type="pic" sz="quarter" idx="11"/>
          </p:nvPr>
        </p:nvSpPr>
        <p:spPr>
          <a:xfrm>
            <a:off x="0" y="1790700"/>
            <a:ext cx="7421526" cy="3733800"/>
          </a:xfrm>
        </p:spPr>
        <p:txBody>
          <a:bodyPr/>
          <a:lstStyle/>
          <a:p>
            <a:endParaRPr lang="en-US"/>
          </a:p>
        </p:txBody>
      </p:sp>
      <p:sp>
        <p:nvSpPr>
          <p:cNvPr id="16" name="Espace réservé pour une image  7">
            <a:extLst>
              <a:ext uri="{FF2B5EF4-FFF2-40B4-BE49-F238E27FC236}">
                <a16:creationId xmlns:a16="http://schemas.microsoft.com/office/drawing/2014/main" id="{85596627-EB90-4D94-8936-5FBD784ABAF5}"/>
              </a:ext>
            </a:extLst>
          </p:cNvPr>
          <p:cNvSpPr>
            <a:spLocks noGrp="1"/>
          </p:cNvSpPr>
          <p:nvPr>
            <p:ph type="pic" sz="quarter" idx="12"/>
          </p:nvPr>
        </p:nvSpPr>
        <p:spPr>
          <a:xfrm>
            <a:off x="7421524" y="1790700"/>
            <a:ext cx="4770475" cy="3733800"/>
          </a:xfrm>
        </p:spPr>
        <p:txBody>
          <a:bodyPr/>
          <a:lstStyle/>
          <a:p>
            <a:endParaRPr lang="en-US"/>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tx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lvl1pPr>
              <a:defRPr>
                <a:solidFill>
                  <a:schemeClr val="tx1">
                    <a:alpha val="50000"/>
                  </a:schemeClr>
                </a:solidFill>
              </a:defRPr>
            </a:lvl1pPr>
          </a:lstStyle>
          <a:p>
            <a:r>
              <a:rPr lang="fr-FR" dirty="0"/>
              <a:t>Presentation </a:t>
            </a:r>
            <a:r>
              <a:rPr lang="fr-FR" dirty="0" err="1"/>
              <a:t>Title</a:t>
            </a:r>
            <a:endParaRPr lang="fr-FR" dirty="0"/>
          </a:p>
        </p:txBody>
      </p:sp>
      <p:sp>
        <p:nvSpPr>
          <p:cNvPr id="17" name="Title 8">
            <a:extLst>
              <a:ext uri="{FF2B5EF4-FFF2-40B4-BE49-F238E27FC236}">
                <a16:creationId xmlns:a16="http://schemas.microsoft.com/office/drawing/2014/main" id="{C85398B8-2075-403A-B214-49692633F5EF}"/>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tx1"/>
                </a:solidFill>
              </a:defRPr>
            </a:lvl1pPr>
          </a:lstStyle>
          <a:p>
            <a:pPr lvl="0" algn="ctr">
              <a:lnSpc>
                <a:spcPct val="120000"/>
              </a:lnSpc>
            </a:pPr>
            <a:r>
              <a:rPr lang="en-US" dirty="0"/>
              <a:t>Click to edit Title</a:t>
            </a:r>
            <a:endParaRPr lang="fr-FR" dirty="0"/>
          </a:p>
        </p:txBody>
      </p:sp>
      <p:sp>
        <p:nvSpPr>
          <p:cNvPr id="18" name="Espace réservé du texte 9">
            <a:extLst>
              <a:ext uri="{FF2B5EF4-FFF2-40B4-BE49-F238E27FC236}">
                <a16:creationId xmlns:a16="http://schemas.microsoft.com/office/drawing/2014/main" id="{5F0862FB-163A-42A5-85E1-1A24C9BE6F11}"/>
              </a:ext>
            </a:extLst>
          </p:cNvPr>
          <p:cNvSpPr>
            <a:spLocks noGrp="1"/>
          </p:cNvSpPr>
          <p:nvPr>
            <p:ph type="body" sz="quarter" idx="15"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
        <p:nvSpPr>
          <p:cNvPr id="13" name="Espace réservé du texte 6">
            <a:extLst>
              <a:ext uri="{FF2B5EF4-FFF2-40B4-BE49-F238E27FC236}">
                <a16:creationId xmlns:a16="http://schemas.microsoft.com/office/drawing/2014/main" id="{8D3293E1-7870-462C-8FD2-2620E2804F2D}"/>
              </a:ext>
            </a:extLst>
          </p:cNvPr>
          <p:cNvSpPr>
            <a:spLocks noGrp="1"/>
          </p:cNvSpPr>
          <p:nvPr>
            <p:ph type="body" sz="quarter" idx="14" hasCustomPrompt="1"/>
          </p:nvPr>
        </p:nvSpPr>
        <p:spPr>
          <a:xfrm>
            <a:off x="0" y="5206551"/>
            <a:ext cx="7421522" cy="317949"/>
          </a:xfrm>
          <a:gradFill>
            <a:gsLst>
              <a:gs pos="100000">
                <a:schemeClr val="tx1">
                  <a:alpha val="50000"/>
                </a:schemeClr>
              </a:gs>
              <a:gs pos="0">
                <a:schemeClr val="tx1">
                  <a:alpha val="0"/>
                </a:schemeClr>
              </a:gs>
            </a:gsLst>
            <a:lin ang="5400000" scaled="1"/>
          </a:gradFill>
        </p:spPr>
        <p:txBody>
          <a:bodyPr wrap="square" lIns="504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
        <p:nvSpPr>
          <p:cNvPr id="15" name="Espace réservé du texte 6">
            <a:extLst>
              <a:ext uri="{FF2B5EF4-FFF2-40B4-BE49-F238E27FC236}">
                <a16:creationId xmlns:a16="http://schemas.microsoft.com/office/drawing/2014/main" id="{E76ECA80-175C-430A-BFF5-6F6DF6E0A839}"/>
              </a:ext>
            </a:extLst>
          </p:cNvPr>
          <p:cNvSpPr>
            <a:spLocks noGrp="1"/>
          </p:cNvSpPr>
          <p:nvPr>
            <p:ph type="body" sz="quarter" idx="16" hasCustomPrompt="1"/>
          </p:nvPr>
        </p:nvSpPr>
        <p:spPr>
          <a:xfrm>
            <a:off x="7421523" y="5206551"/>
            <a:ext cx="4770475"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Tree>
    <p:extLst>
      <p:ext uri="{BB962C8B-B14F-4D97-AF65-F5344CB8AC3E}">
        <p14:creationId xmlns:p14="http://schemas.microsoft.com/office/powerpoint/2010/main" val="180144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lue no pattern">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C13DC66-2900-4883-911E-F0802CA4B740}"/>
              </a:ext>
            </a:extLst>
          </p:cNvPr>
          <p:cNvSpPr>
            <a:spLocks noGrp="1"/>
          </p:cNvSpPr>
          <p:nvPr>
            <p:ph type="title" hasCustomPrompt="1"/>
          </p:nvPr>
        </p:nvSpPr>
        <p:spPr>
          <a:xfrm>
            <a:off x="508000" y="2895600"/>
            <a:ext cx="11176000" cy="670560"/>
          </a:xfrm>
        </p:spPr>
        <p:txBody>
          <a:bodyPr>
            <a:noAutofit/>
          </a:bodyPr>
          <a:lstStyle>
            <a:lvl1pPr algn="ctr">
              <a:defRPr sz="4000" b="0" i="1">
                <a:gradFill>
                  <a:gsLst>
                    <a:gs pos="0">
                      <a:schemeClr val="accent6"/>
                    </a:gs>
                    <a:gs pos="100000">
                      <a:schemeClr val="tx2"/>
                    </a:gs>
                  </a:gsLst>
                  <a:lin ang="2700000" scaled="0"/>
                </a:gradFill>
              </a:defRPr>
            </a:lvl1pPr>
          </a:lstStyle>
          <a:p>
            <a:r>
              <a:rPr lang="en-US" dirty="0"/>
              <a:t>Click to edit the presentation title</a:t>
            </a:r>
            <a:endParaRPr lang="fr-FR" dirty="0"/>
          </a:p>
        </p:txBody>
      </p:sp>
      <p:sp>
        <p:nvSpPr>
          <p:cNvPr id="12" name="Date Placeholder 11">
            <a:extLst>
              <a:ext uri="{FF2B5EF4-FFF2-40B4-BE49-F238E27FC236}">
                <a16:creationId xmlns:a16="http://schemas.microsoft.com/office/drawing/2014/main" id="{93FCDC74-832B-4FE0-973D-FF19566D2749}"/>
              </a:ext>
            </a:extLst>
          </p:cNvPr>
          <p:cNvSpPr>
            <a:spLocks noGrp="1"/>
          </p:cNvSpPr>
          <p:nvPr>
            <p:ph type="dt" sz="half" idx="10"/>
          </p:nvPr>
        </p:nvSpPr>
        <p:spPr>
          <a:xfrm>
            <a:off x="508000" y="3576321"/>
            <a:ext cx="11176000" cy="304800"/>
          </a:xfrm>
          <a:prstGeom prst="rect">
            <a:avLst/>
          </a:prstGeom>
        </p:spPr>
        <p:txBody>
          <a:bodyPr/>
          <a:lstStyle>
            <a:lvl1pPr algn="ctr">
              <a:defRPr sz="1100" b="0" spc="200" baseline="0">
                <a:solidFill>
                  <a:schemeClr val="bg2"/>
                </a:solidFill>
              </a:defRPr>
            </a:lvl1pPr>
          </a:lstStyle>
          <a:p>
            <a:endParaRPr lang="fr-FR" dirty="0"/>
          </a:p>
        </p:txBody>
      </p:sp>
      <p:pic>
        <p:nvPicPr>
          <p:cNvPr id="13" name="Graphic 12">
            <a:extLst>
              <a:ext uri="{FF2B5EF4-FFF2-40B4-BE49-F238E27FC236}">
                <a16:creationId xmlns:a16="http://schemas.microsoft.com/office/drawing/2014/main" id="{E4FC3036-7243-44FD-90FF-7C1A33C27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52981" y="4836461"/>
            <a:ext cx="1286038" cy="1307352"/>
          </a:xfrm>
          <a:prstGeom prst="rect">
            <a:avLst/>
          </a:prstGeom>
        </p:spPr>
      </p:pic>
    </p:spTree>
    <p:extLst>
      <p:ext uri="{BB962C8B-B14F-4D97-AF65-F5344CB8AC3E}">
        <p14:creationId xmlns:p14="http://schemas.microsoft.com/office/powerpoint/2010/main" val="1017787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Images White">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sp>
        <p:nvSpPr>
          <p:cNvPr id="8" name="Espace réservé pour une image  7">
            <a:extLst>
              <a:ext uri="{FF2B5EF4-FFF2-40B4-BE49-F238E27FC236}">
                <a16:creationId xmlns:a16="http://schemas.microsoft.com/office/drawing/2014/main" id="{749DE905-5685-49D9-85C8-9D962455DC90}"/>
              </a:ext>
            </a:extLst>
          </p:cNvPr>
          <p:cNvSpPr>
            <a:spLocks noGrp="1"/>
          </p:cNvSpPr>
          <p:nvPr>
            <p:ph type="pic" sz="quarter" idx="11"/>
          </p:nvPr>
        </p:nvSpPr>
        <p:spPr>
          <a:xfrm>
            <a:off x="508000" y="1304924"/>
            <a:ext cx="5408613" cy="2150111"/>
          </a:xfrm>
        </p:spPr>
        <p:txBody>
          <a:bodyPr/>
          <a:lstStyle/>
          <a:p>
            <a:endParaRPr lang="en-US"/>
          </a:p>
        </p:txBody>
      </p:sp>
      <p:sp>
        <p:nvSpPr>
          <p:cNvPr id="20" name="Espace réservé pour une image  7">
            <a:extLst>
              <a:ext uri="{FF2B5EF4-FFF2-40B4-BE49-F238E27FC236}">
                <a16:creationId xmlns:a16="http://schemas.microsoft.com/office/drawing/2014/main" id="{223B8074-3AD8-437D-9C97-E25CE745CC80}"/>
              </a:ext>
            </a:extLst>
          </p:cNvPr>
          <p:cNvSpPr>
            <a:spLocks noGrp="1"/>
          </p:cNvSpPr>
          <p:nvPr>
            <p:ph type="pic" sz="quarter" idx="12"/>
          </p:nvPr>
        </p:nvSpPr>
        <p:spPr>
          <a:xfrm>
            <a:off x="6275389" y="1304924"/>
            <a:ext cx="5408611" cy="2150111"/>
          </a:xfrm>
        </p:spPr>
        <p:txBody>
          <a:bodyPr/>
          <a:lstStyle/>
          <a:p>
            <a:endParaRPr lang="en-US"/>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tx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lvl1pPr>
              <a:defRPr>
                <a:solidFill>
                  <a:schemeClr val="tx1">
                    <a:alpha val="50000"/>
                  </a:schemeClr>
                </a:solidFill>
              </a:defRPr>
            </a:lvl1pPr>
          </a:lstStyle>
          <a:p>
            <a:r>
              <a:rPr lang="fr-FR" dirty="0"/>
              <a:t>Presentation </a:t>
            </a:r>
            <a:r>
              <a:rPr lang="fr-FR" dirty="0" err="1"/>
              <a:t>Title</a:t>
            </a:r>
            <a:endParaRPr lang="fr-FR" dirty="0"/>
          </a:p>
        </p:txBody>
      </p:sp>
      <p:sp>
        <p:nvSpPr>
          <p:cNvPr id="23" name="Espace réservé pour une image  7">
            <a:extLst>
              <a:ext uri="{FF2B5EF4-FFF2-40B4-BE49-F238E27FC236}">
                <a16:creationId xmlns:a16="http://schemas.microsoft.com/office/drawing/2014/main" id="{6CE5C8C5-D5AD-44EF-9090-31EF156CF899}"/>
              </a:ext>
            </a:extLst>
          </p:cNvPr>
          <p:cNvSpPr>
            <a:spLocks noGrp="1"/>
          </p:cNvSpPr>
          <p:nvPr>
            <p:ph type="pic" sz="quarter" idx="13"/>
          </p:nvPr>
        </p:nvSpPr>
        <p:spPr>
          <a:xfrm>
            <a:off x="507999" y="3820065"/>
            <a:ext cx="5408614" cy="2218785"/>
          </a:xfrm>
        </p:spPr>
        <p:txBody>
          <a:bodyPr/>
          <a:lstStyle/>
          <a:p>
            <a:endParaRPr lang="en-US"/>
          </a:p>
        </p:txBody>
      </p:sp>
      <p:sp>
        <p:nvSpPr>
          <p:cNvPr id="24" name="Espace réservé pour une image  7">
            <a:extLst>
              <a:ext uri="{FF2B5EF4-FFF2-40B4-BE49-F238E27FC236}">
                <a16:creationId xmlns:a16="http://schemas.microsoft.com/office/drawing/2014/main" id="{5A63EED4-1EDD-43AD-BA38-E4931EE5A2F4}"/>
              </a:ext>
            </a:extLst>
          </p:cNvPr>
          <p:cNvSpPr>
            <a:spLocks noGrp="1"/>
          </p:cNvSpPr>
          <p:nvPr>
            <p:ph type="pic" sz="quarter" idx="14"/>
          </p:nvPr>
        </p:nvSpPr>
        <p:spPr>
          <a:xfrm>
            <a:off x="6275389" y="3820065"/>
            <a:ext cx="5408611" cy="2218785"/>
          </a:xfrm>
        </p:spPr>
        <p:txBody>
          <a:bodyPr/>
          <a:lstStyle/>
          <a:p>
            <a:endParaRPr lang="en-US"/>
          </a:p>
        </p:txBody>
      </p:sp>
      <p:sp>
        <p:nvSpPr>
          <p:cNvPr id="22" name="Title 8">
            <a:extLst>
              <a:ext uri="{FF2B5EF4-FFF2-40B4-BE49-F238E27FC236}">
                <a16:creationId xmlns:a16="http://schemas.microsoft.com/office/drawing/2014/main" id="{86B1125E-50EC-4B28-9138-C42055E21FD6}"/>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tx1"/>
                </a:solidFill>
              </a:defRPr>
            </a:lvl1pPr>
          </a:lstStyle>
          <a:p>
            <a:pPr lvl="0" algn="ctr">
              <a:lnSpc>
                <a:spcPct val="120000"/>
              </a:lnSpc>
            </a:pPr>
            <a:r>
              <a:rPr lang="en-US" dirty="0"/>
              <a:t>Click to edit Title</a:t>
            </a:r>
            <a:endParaRPr lang="fr-FR" dirty="0"/>
          </a:p>
        </p:txBody>
      </p:sp>
      <p:sp>
        <p:nvSpPr>
          <p:cNvPr id="25" name="Espace réservé du texte 9">
            <a:extLst>
              <a:ext uri="{FF2B5EF4-FFF2-40B4-BE49-F238E27FC236}">
                <a16:creationId xmlns:a16="http://schemas.microsoft.com/office/drawing/2014/main" id="{7B673D50-ECC9-4231-896C-18108AECB956}"/>
              </a:ext>
            </a:extLst>
          </p:cNvPr>
          <p:cNvSpPr>
            <a:spLocks noGrp="1"/>
          </p:cNvSpPr>
          <p:nvPr>
            <p:ph type="body" sz="quarter" idx="15"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
        <p:nvSpPr>
          <p:cNvPr id="15" name="Espace réservé du texte 6">
            <a:extLst>
              <a:ext uri="{FF2B5EF4-FFF2-40B4-BE49-F238E27FC236}">
                <a16:creationId xmlns:a16="http://schemas.microsoft.com/office/drawing/2014/main" id="{A22D0DAB-18F7-485C-9C61-920E61C6FB39}"/>
              </a:ext>
            </a:extLst>
          </p:cNvPr>
          <p:cNvSpPr>
            <a:spLocks noGrp="1"/>
          </p:cNvSpPr>
          <p:nvPr>
            <p:ph type="body" sz="quarter" idx="16" hasCustomPrompt="1"/>
          </p:nvPr>
        </p:nvSpPr>
        <p:spPr>
          <a:xfrm>
            <a:off x="507999" y="3137086"/>
            <a:ext cx="5408613"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
        <p:nvSpPr>
          <p:cNvPr id="16" name="Espace réservé du texte 6">
            <a:extLst>
              <a:ext uri="{FF2B5EF4-FFF2-40B4-BE49-F238E27FC236}">
                <a16:creationId xmlns:a16="http://schemas.microsoft.com/office/drawing/2014/main" id="{2A04159D-7ABD-442E-8BB2-82CD32875EE1}"/>
              </a:ext>
            </a:extLst>
          </p:cNvPr>
          <p:cNvSpPr>
            <a:spLocks noGrp="1"/>
          </p:cNvSpPr>
          <p:nvPr>
            <p:ph type="body" sz="quarter" idx="17" hasCustomPrompt="1"/>
          </p:nvPr>
        </p:nvSpPr>
        <p:spPr>
          <a:xfrm>
            <a:off x="507999" y="5720901"/>
            <a:ext cx="5408613"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
        <p:nvSpPr>
          <p:cNvPr id="17" name="Espace réservé du texte 6">
            <a:extLst>
              <a:ext uri="{FF2B5EF4-FFF2-40B4-BE49-F238E27FC236}">
                <a16:creationId xmlns:a16="http://schemas.microsoft.com/office/drawing/2014/main" id="{76B9255A-4488-4D11-AEE1-00356CE4B19D}"/>
              </a:ext>
            </a:extLst>
          </p:cNvPr>
          <p:cNvSpPr>
            <a:spLocks noGrp="1"/>
          </p:cNvSpPr>
          <p:nvPr>
            <p:ph type="body" sz="quarter" idx="18" hasCustomPrompt="1"/>
          </p:nvPr>
        </p:nvSpPr>
        <p:spPr>
          <a:xfrm>
            <a:off x="6275387" y="3137086"/>
            <a:ext cx="5408613"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
        <p:nvSpPr>
          <p:cNvPr id="18" name="Espace réservé du texte 6">
            <a:extLst>
              <a:ext uri="{FF2B5EF4-FFF2-40B4-BE49-F238E27FC236}">
                <a16:creationId xmlns:a16="http://schemas.microsoft.com/office/drawing/2014/main" id="{E6563F1C-C507-4C50-82D6-DD9C4338B7FE}"/>
              </a:ext>
            </a:extLst>
          </p:cNvPr>
          <p:cNvSpPr>
            <a:spLocks noGrp="1"/>
          </p:cNvSpPr>
          <p:nvPr>
            <p:ph type="body" sz="quarter" idx="19" hasCustomPrompt="1"/>
          </p:nvPr>
        </p:nvSpPr>
        <p:spPr>
          <a:xfrm>
            <a:off x="6275387" y="5720901"/>
            <a:ext cx="5408613" cy="317949"/>
          </a:xfrm>
          <a:gradFill>
            <a:gsLst>
              <a:gs pos="100000">
                <a:schemeClr val="tx1">
                  <a:alpha val="50000"/>
                </a:schemeClr>
              </a:gs>
              <a:gs pos="0">
                <a:schemeClr val="tx1">
                  <a:alpha val="0"/>
                </a:schemeClr>
              </a:gs>
            </a:gsLst>
            <a:lin ang="5400000" scaled="1"/>
          </a:gradFill>
        </p:spPr>
        <p:txBody>
          <a:bodyPr wrap="square" lIns="180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Tree>
    <p:extLst>
      <p:ext uri="{BB962C8B-B14F-4D97-AF65-F5344CB8AC3E}">
        <p14:creationId xmlns:p14="http://schemas.microsoft.com/office/powerpoint/2010/main" val="2631497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a:t>Presentation Title</a:t>
            </a:r>
          </a:p>
        </p:txBody>
      </p:sp>
      <p:sp>
        <p:nvSpPr>
          <p:cNvPr id="9" name="Slide Number Placeholder 8"/>
          <p:cNvSpPr>
            <a:spLocks noGrp="1"/>
          </p:cNvSpPr>
          <p:nvPr>
            <p:ph type="sldNum" sz="quarter" idx="12"/>
          </p:nvPr>
        </p:nvSpPr>
        <p:spPr/>
        <p:txBody>
          <a:bodyPr/>
          <a:lstStyle/>
          <a:p>
            <a:fld id="{D3D52130-F928-451D-BCDB-736133EB4B1C}" type="slidenum">
              <a:rPr lang="en-GB" smtClean="0"/>
              <a:t>‹#›</a:t>
            </a:fld>
            <a:endParaRPr lang="en-GB"/>
          </a:p>
        </p:txBody>
      </p:sp>
    </p:spTree>
    <p:extLst>
      <p:ext uri="{BB962C8B-B14F-4D97-AF65-F5344CB8AC3E}">
        <p14:creationId xmlns:p14="http://schemas.microsoft.com/office/powerpoint/2010/main" val="1947620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Presentation Title</a:t>
            </a:r>
          </a:p>
        </p:txBody>
      </p:sp>
      <p:sp>
        <p:nvSpPr>
          <p:cNvPr id="6" name="Slide Number Placeholder 5"/>
          <p:cNvSpPr>
            <a:spLocks noGrp="1"/>
          </p:cNvSpPr>
          <p:nvPr>
            <p:ph type="sldNum" sz="quarter" idx="12"/>
          </p:nvPr>
        </p:nvSpPr>
        <p:spPr/>
        <p:txBody>
          <a:bodyPr/>
          <a:lstStyle/>
          <a:p>
            <a:fld id="{74B97F17-676E-4831-990B-F7CBF58E8C03}" type="slidenum">
              <a:rPr lang="en-GB" smtClean="0"/>
              <a:t>‹#›</a:t>
            </a:fld>
            <a:endParaRPr lang="en-GB"/>
          </a:p>
        </p:txBody>
      </p:sp>
    </p:spTree>
    <p:extLst>
      <p:ext uri="{BB962C8B-B14F-4D97-AF65-F5344CB8AC3E}">
        <p14:creationId xmlns:p14="http://schemas.microsoft.com/office/powerpoint/2010/main" val="2324293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Blue">
    <p:spTree>
      <p:nvGrpSpPr>
        <p:cNvPr id="1" name=""/>
        <p:cNvGrpSpPr/>
        <p:nvPr/>
      </p:nvGrpSpPr>
      <p:grpSpPr>
        <a:xfrm>
          <a:off x="0" y="0"/>
          <a:ext cx="0" cy="0"/>
          <a:chOff x="0" y="0"/>
          <a:chExt cx="0" cy="0"/>
        </a:xfrm>
      </p:grpSpPr>
      <p:graphicFrame>
        <p:nvGraphicFramePr>
          <p:cNvPr id="2" name="Objet 1" hidden="1">
            <a:extLst>
              <a:ext uri="{FF2B5EF4-FFF2-40B4-BE49-F238E27FC236}">
                <a16:creationId xmlns:a16="http://schemas.microsoft.com/office/drawing/2014/main" id="{65136257-5C4A-4632-88F3-78C7B57571B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47" imgH="348" progId="TCLayout.ActiveDocument.1">
                  <p:embed/>
                </p:oleObj>
              </mc:Choice>
              <mc:Fallback>
                <p:oleObj name="Diapositive think-cell" r:id="rId3" imgW="347" imgH="348" progId="TCLayout.ActiveDocument.1">
                  <p:embed/>
                  <p:pic>
                    <p:nvPicPr>
                      <p:cNvPr id="2" name="Objet 1" hidden="1">
                        <a:extLst>
                          <a:ext uri="{FF2B5EF4-FFF2-40B4-BE49-F238E27FC236}">
                            <a16:creationId xmlns:a16="http://schemas.microsoft.com/office/drawing/2014/main" id="{65136257-5C4A-4632-88F3-78C7B57571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Graphic 12">
            <a:extLst>
              <a:ext uri="{FF2B5EF4-FFF2-40B4-BE49-F238E27FC236}">
                <a16:creationId xmlns:a16="http://schemas.microsoft.com/office/drawing/2014/main" id="{E4FC3036-7243-44FD-90FF-7C1A33C273F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191125" y="2509128"/>
            <a:ext cx="1809750" cy="1839744"/>
          </a:xfrm>
          <a:prstGeom prst="rect">
            <a:avLst/>
          </a:prstGeom>
        </p:spPr>
      </p:pic>
    </p:spTree>
    <p:extLst>
      <p:ext uri="{BB962C8B-B14F-4D97-AF65-F5344CB8AC3E}">
        <p14:creationId xmlns:p14="http://schemas.microsoft.com/office/powerpoint/2010/main" val="384405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Blue">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9FA19FCF-28A6-4140-857F-9596F5A4D3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10" name="Objet 9" hidden="1">
                        <a:extLst>
                          <a:ext uri="{FF2B5EF4-FFF2-40B4-BE49-F238E27FC236}">
                            <a16:creationId xmlns:a16="http://schemas.microsoft.com/office/drawing/2014/main" id="{9FA19FCF-28A6-4140-857F-9596F5A4D3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7FBEC59-48F8-4E82-BD6B-726CBCCD0B26}"/>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80000"/>
              </a:lnSpc>
              <a:spcBef>
                <a:spcPct val="0"/>
              </a:spcBef>
              <a:spcAft>
                <a:spcPct val="0"/>
              </a:spcAft>
            </a:pPr>
            <a:endParaRPr lang="en-US" sz="5400" b="0" i="1" baseline="0" dirty="0">
              <a:latin typeface="Unna" panose="02040503070705020203" pitchFamily="18" charset="0"/>
              <a:ea typeface="+mj-ea"/>
              <a:cs typeface="+mj-cs"/>
              <a:sym typeface="Unna" panose="02040503070705020203" pitchFamily="18" charset="0"/>
            </a:endParaRPr>
          </a:p>
        </p:txBody>
      </p:sp>
      <p:sp>
        <p:nvSpPr>
          <p:cNvPr id="17" name="Espace réservé pour une image  16">
            <a:extLst>
              <a:ext uri="{FF2B5EF4-FFF2-40B4-BE49-F238E27FC236}">
                <a16:creationId xmlns:a16="http://schemas.microsoft.com/office/drawing/2014/main" id="{EB60071E-C3CF-4E7C-AA8D-406EF5F0CF75}"/>
              </a:ext>
            </a:extLst>
          </p:cNvPr>
          <p:cNvSpPr>
            <a:spLocks noGrp="1"/>
          </p:cNvSpPr>
          <p:nvPr>
            <p:ph type="pic" sz="quarter" idx="10"/>
          </p:nvPr>
        </p:nvSpPr>
        <p:spPr>
          <a:xfrm>
            <a:off x="6614160" y="-1"/>
            <a:ext cx="5577840" cy="6857981"/>
          </a:xfrm>
        </p:spPr>
        <p:txBody>
          <a:bodyPr anchor="ctr"/>
          <a:lstStyle>
            <a:lvl1pPr algn="l">
              <a:defRPr/>
            </a:lvl1pPr>
          </a:lstStyle>
          <a:p>
            <a:endParaRPr lang="en-US"/>
          </a:p>
        </p:txBody>
      </p:sp>
      <p:sp>
        <p:nvSpPr>
          <p:cNvPr id="5" name="Title 8">
            <a:extLst>
              <a:ext uri="{FF2B5EF4-FFF2-40B4-BE49-F238E27FC236}">
                <a16:creationId xmlns:a16="http://schemas.microsoft.com/office/drawing/2014/main" id="{0F5ADD8D-C844-40E9-846E-AFBCEBE7BDA7}"/>
              </a:ext>
            </a:extLst>
          </p:cNvPr>
          <p:cNvSpPr>
            <a:spLocks noGrp="1"/>
          </p:cNvSpPr>
          <p:nvPr>
            <p:ph type="title" hasCustomPrompt="1"/>
          </p:nvPr>
        </p:nvSpPr>
        <p:spPr>
          <a:xfrm>
            <a:off x="508000" y="3286125"/>
            <a:ext cx="5577840" cy="3007996"/>
          </a:xfrm>
        </p:spPr>
        <p:txBody>
          <a:bodyPr lIns="0" tIns="0" rIns="0" bIns="0" anchor="t">
            <a:noAutofit/>
          </a:bodyPr>
          <a:lstStyle>
            <a:lvl1pPr algn="ctr">
              <a:lnSpc>
                <a:spcPct val="80000"/>
              </a:lnSpc>
              <a:defRPr sz="4400" b="0" i="1">
                <a:solidFill>
                  <a:schemeClr val="bg1"/>
                </a:solidFill>
              </a:defRPr>
            </a:lvl1pPr>
          </a:lstStyle>
          <a:p>
            <a:r>
              <a:rPr lang="en-US" dirty="0"/>
              <a:t>Click to edit title</a:t>
            </a:r>
            <a:endParaRPr lang="fr-FR" dirty="0"/>
          </a:p>
        </p:txBody>
      </p:sp>
      <p:cxnSp>
        <p:nvCxnSpPr>
          <p:cNvPr id="4" name="Straight Connector 10">
            <a:extLst>
              <a:ext uri="{FF2B5EF4-FFF2-40B4-BE49-F238E27FC236}">
                <a16:creationId xmlns:a16="http://schemas.microsoft.com/office/drawing/2014/main" id="{0839106B-96AC-42D4-9824-BF17640331B8}"/>
              </a:ext>
            </a:extLst>
          </p:cNvPr>
          <p:cNvCxnSpPr>
            <a:cxnSpLocks/>
          </p:cNvCxnSpPr>
          <p:nvPr userDrawn="1"/>
        </p:nvCxnSpPr>
        <p:spPr>
          <a:xfrm>
            <a:off x="661416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11">
            <a:extLst>
              <a:ext uri="{FF2B5EF4-FFF2-40B4-BE49-F238E27FC236}">
                <a16:creationId xmlns:a16="http://schemas.microsoft.com/office/drawing/2014/main" id="{E294ED66-D89D-4C1E-9DF2-7E0180FD618A}"/>
              </a:ext>
            </a:extLst>
          </p:cNvPr>
          <p:cNvCxnSpPr>
            <a:cxnSpLocks/>
          </p:cNvCxnSpPr>
          <p:nvPr userDrawn="1"/>
        </p:nvCxnSpPr>
        <p:spPr>
          <a:xfrm>
            <a:off x="50800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3CC0BE7A-E8B1-4E83-81F5-28AB1B9D199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9" name="Graphic 2">
            <a:extLst>
              <a:ext uri="{FF2B5EF4-FFF2-40B4-BE49-F238E27FC236}">
                <a16:creationId xmlns:a16="http://schemas.microsoft.com/office/drawing/2014/main" id="{54BD6300-8F65-40BC-9E97-55227B9D20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18" name="Espace réservé du pied de page 17">
            <a:extLst>
              <a:ext uri="{FF2B5EF4-FFF2-40B4-BE49-F238E27FC236}">
                <a16:creationId xmlns:a16="http://schemas.microsoft.com/office/drawing/2014/main" id="{84BB2C5B-C888-4AE8-B7E1-5154E9B95298}"/>
              </a:ext>
            </a:extLst>
          </p:cNvPr>
          <p:cNvSpPr>
            <a:spLocks noGrp="1"/>
          </p:cNvSpPr>
          <p:nvPr>
            <p:ph type="ftr" sz="quarter" idx="11"/>
          </p:nvPr>
        </p:nvSpPr>
        <p:spPr>
          <a:xfrm>
            <a:off x="508000" y="6324600"/>
            <a:ext cx="5069840" cy="183516"/>
          </a:xfrm>
          <a:prstGeom prst="rect">
            <a:avLst/>
          </a:prstGeom>
        </p:spPr>
        <p:txBody>
          <a:bodyPr/>
          <a:lstStyle/>
          <a:p>
            <a:r>
              <a:rPr lang="fr-FR" dirty="0"/>
              <a:t>Presentation Title</a:t>
            </a:r>
          </a:p>
        </p:txBody>
      </p:sp>
      <p:grpSp>
        <p:nvGrpSpPr>
          <p:cNvPr id="23" name="Groupe 22">
            <a:extLst>
              <a:ext uri="{FF2B5EF4-FFF2-40B4-BE49-F238E27FC236}">
                <a16:creationId xmlns:a16="http://schemas.microsoft.com/office/drawing/2014/main" id="{48C6CFCE-16D4-4332-8588-B64F5965E754}"/>
              </a:ext>
            </a:extLst>
          </p:cNvPr>
          <p:cNvGrpSpPr/>
          <p:nvPr userDrawn="1"/>
        </p:nvGrpSpPr>
        <p:grpSpPr>
          <a:xfrm>
            <a:off x="2682471" y="2176220"/>
            <a:ext cx="1239058" cy="879566"/>
            <a:chOff x="1747837" y="642937"/>
            <a:chExt cx="7870999" cy="5587365"/>
          </a:xfrm>
        </p:grpSpPr>
        <p:cxnSp>
          <p:nvCxnSpPr>
            <p:cNvPr id="24" name="Connecteur droit 23">
              <a:extLst>
                <a:ext uri="{FF2B5EF4-FFF2-40B4-BE49-F238E27FC236}">
                  <a16:creationId xmlns:a16="http://schemas.microsoft.com/office/drawing/2014/main" id="{619B4F98-20D6-48C7-A7EF-DB84FA177C08}"/>
                </a:ext>
              </a:extLst>
            </p:cNvPr>
            <p:cNvCxnSpPr>
              <a:cxnSpLocks/>
            </p:cNvCxnSpPr>
            <p:nvPr/>
          </p:nvCxnSpPr>
          <p:spPr>
            <a:xfrm>
              <a:off x="7660008" y="642937"/>
              <a:ext cx="1958828"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03485B37-E686-470C-91C8-FDC915094CA1}"/>
                </a:ext>
              </a:extLst>
            </p:cNvPr>
            <p:cNvCxnSpPr>
              <a:cxnSpLocks/>
            </p:cNvCxnSpPr>
            <p:nvPr/>
          </p:nvCxnSpPr>
          <p:spPr>
            <a:xfrm>
              <a:off x="1747837" y="2029579"/>
              <a:ext cx="1958830"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26" name="Espace réservé du texte 17">
            <a:extLst>
              <a:ext uri="{FF2B5EF4-FFF2-40B4-BE49-F238E27FC236}">
                <a16:creationId xmlns:a16="http://schemas.microsoft.com/office/drawing/2014/main" id="{4FA33CF7-178E-4AD8-8249-A35C44318B83}"/>
              </a:ext>
            </a:extLst>
          </p:cNvPr>
          <p:cNvSpPr>
            <a:spLocks noGrp="1"/>
          </p:cNvSpPr>
          <p:nvPr>
            <p:ph type="body" sz="quarter" idx="13" hasCustomPrompt="1"/>
          </p:nvPr>
        </p:nvSpPr>
        <p:spPr>
          <a:xfrm>
            <a:off x="2918672" y="2185364"/>
            <a:ext cx="749300" cy="749300"/>
          </a:xfrm>
        </p:spPr>
        <p:txBody>
          <a:bodyPr lIns="0" tIns="0" rIns="0" bIns="0" anchor="ctr">
            <a:noAutofit/>
          </a:bodyPr>
          <a:lstStyle>
            <a:lvl1pPr marL="9450" indent="0" algn="ctr">
              <a:buFontTx/>
              <a:buNone/>
              <a:defRPr sz="4400" i="1">
                <a:solidFill>
                  <a:schemeClr val="bg2"/>
                </a:solidFill>
                <a:latin typeface="+mj-lt"/>
              </a:defRPr>
            </a:lvl1pPr>
          </a:lstStyle>
          <a:p>
            <a:pPr lvl="0"/>
            <a:r>
              <a:rPr lang="fr-FR" dirty="0"/>
              <a:t>X</a:t>
            </a:r>
            <a:endParaRPr lang="en-US" dirty="0"/>
          </a:p>
        </p:txBody>
      </p:sp>
      <p:sp>
        <p:nvSpPr>
          <p:cNvPr id="7" name="Espace réservé du texte 6">
            <a:extLst>
              <a:ext uri="{FF2B5EF4-FFF2-40B4-BE49-F238E27FC236}">
                <a16:creationId xmlns:a16="http://schemas.microsoft.com/office/drawing/2014/main" id="{4DB341BF-2EFF-4A83-9B4F-7C7B5302CF13}"/>
              </a:ext>
            </a:extLst>
          </p:cNvPr>
          <p:cNvSpPr>
            <a:spLocks noGrp="1"/>
          </p:cNvSpPr>
          <p:nvPr>
            <p:ph type="body" sz="quarter" idx="14" hasCustomPrompt="1"/>
          </p:nvPr>
        </p:nvSpPr>
        <p:spPr>
          <a:xfrm>
            <a:off x="6614156" y="0"/>
            <a:ext cx="5577833" cy="354301"/>
          </a:xfrm>
          <a:gradFill>
            <a:gsLst>
              <a:gs pos="0">
                <a:schemeClr val="tx1">
                  <a:alpha val="50000"/>
                </a:schemeClr>
              </a:gs>
              <a:gs pos="100000">
                <a:schemeClr val="tx1">
                  <a:alpha val="0"/>
                </a:schemeClr>
              </a:gs>
            </a:gsLst>
            <a:lin ang="5400000" scaled="1"/>
          </a:gradFill>
        </p:spPr>
        <p:txBody>
          <a:bodyPr wrap="square" lIns="180000" tIns="144000" rIns="180000" bIns="72000">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cxnSp>
        <p:nvCxnSpPr>
          <p:cNvPr id="16" name="Connecteur droit 15">
            <a:extLst>
              <a:ext uri="{FF2B5EF4-FFF2-40B4-BE49-F238E27FC236}">
                <a16:creationId xmlns:a16="http://schemas.microsoft.com/office/drawing/2014/main" id="{DA2393F4-83BC-4B18-8FE2-FBA5F2523A22}"/>
              </a:ext>
            </a:extLst>
          </p:cNvPr>
          <p:cNvCxnSpPr/>
          <p:nvPr userDrawn="1"/>
        </p:nvCxnSpPr>
        <p:spPr>
          <a:xfrm>
            <a:off x="6607395" y="-1"/>
            <a:ext cx="0" cy="6857981"/>
          </a:xfrm>
          <a:prstGeom prst="line">
            <a:avLst/>
          </a:prstGeom>
          <a:ln>
            <a:gradFill>
              <a:gsLst>
                <a:gs pos="0">
                  <a:schemeClr val="bg2"/>
                </a:gs>
                <a:gs pos="100000">
                  <a:schemeClr val="tx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915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Blue">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9FA19FCF-28A6-4140-857F-9596F5A4D3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10" name="Objet 9" hidden="1">
                        <a:extLst>
                          <a:ext uri="{FF2B5EF4-FFF2-40B4-BE49-F238E27FC236}">
                            <a16:creationId xmlns:a16="http://schemas.microsoft.com/office/drawing/2014/main" id="{9FA19FCF-28A6-4140-857F-9596F5A4D3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7FBEC59-48F8-4E82-BD6B-726CBCCD0B26}"/>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80000"/>
              </a:lnSpc>
              <a:spcBef>
                <a:spcPct val="0"/>
              </a:spcBef>
              <a:spcAft>
                <a:spcPct val="0"/>
              </a:spcAft>
            </a:pPr>
            <a:endParaRPr lang="en-US" sz="5400" b="0" i="1" baseline="0" dirty="0">
              <a:latin typeface="Unna" panose="02040503070705020203" pitchFamily="18" charset="0"/>
              <a:ea typeface="+mj-ea"/>
              <a:cs typeface="+mj-cs"/>
              <a:sym typeface="Unna" panose="02040503070705020203" pitchFamily="18" charset="0"/>
            </a:endParaRPr>
          </a:p>
        </p:txBody>
      </p:sp>
      <p:sp>
        <p:nvSpPr>
          <p:cNvPr id="17" name="Espace réservé pour une image  16">
            <a:extLst>
              <a:ext uri="{FF2B5EF4-FFF2-40B4-BE49-F238E27FC236}">
                <a16:creationId xmlns:a16="http://schemas.microsoft.com/office/drawing/2014/main" id="{EB60071E-C3CF-4E7C-AA8D-406EF5F0CF75}"/>
              </a:ext>
            </a:extLst>
          </p:cNvPr>
          <p:cNvSpPr>
            <a:spLocks noGrp="1"/>
          </p:cNvSpPr>
          <p:nvPr>
            <p:ph type="pic" sz="quarter" idx="10"/>
          </p:nvPr>
        </p:nvSpPr>
        <p:spPr>
          <a:xfrm>
            <a:off x="0" y="3981451"/>
            <a:ext cx="12192000" cy="2876530"/>
          </a:xfrm>
        </p:spPr>
        <p:txBody>
          <a:bodyPr anchor="ctr"/>
          <a:lstStyle/>
          <a:p>
            <a:endParaRPr lang="en-US" dirty="0"/>
          </a:p>
        </p:txBody>
      </p:sp>
      <p:sp>
        <p:nvSpPr>
          <p:cNvPr id="12" name="Title 8">
            <a:extLst>
              <a:ext uri="{FF2B5EF4-FFF2-40B4-BE49-F238E27FC236}">
                <a16:creationId xmlns:a16="http://schemas.microsoft.com/office/drawing/2014/main" id="{484B51DB-6207-4E58-9FFA-C1BF4D9E1C7C}"/>
              </a:ext>
            </a:extLst>
          </p:cNvPr>
          <p:cNvSpPr>
            <a:spLocks noGrp="1"/>
          </p:cNvSpPr>
          <p:nvPr>
            <p:ph type="title" hasCustomPrompt="1"/>
          </p:nvPr>
        </p:nvSpPr>
        <p:spPr>
          <a:xfrm>
            <a:off x="1409700" y="1857375"/>
            <a:ext cx="9372600" cy="2056430"/>
          </a:xfrm>
        </p:spPr>
        <p:txBody>
          <a:bodyPr lIns="0" tIns="0" rIns="0" bIns="0" anchor="t">
            <a:noAutofit/>
          </a:bodyPr>
          <a:lstStyle>
            <a:lvl1pPr algn="ctr">
              <a:lnSpc>
                <a:spcPct val="80000"/>
              </a:lnSpc>
              <a:defRPr sz="4400" b="0" i="1">
                <a:solidFill>
                  <a:schemeClr val="bg1"/>
                </a:solidFill>
              </a:defRPr>
            </a:lvl1pPr>
          </a:lstStyle>
          <a:p>
            <a:r>
              <a:rPr lang="en-US" dirty="0"/>
              <a:t>Click to edit title</a:t>
            </a:r>
            <a:endParaRPr lang="fr-FR" dirty="0"/>
          </a:p>
        </p:txBody>
      </p:sp>
      <p:grpSp>
        <p:nvGrpSpPr>
          <p:cNvPr id="23" name="Groupe 22">
            <a:extLst>
              <a:ext uri="{FF2B5EF4-FFF2-40B4-BE49-F238E27FC236}">
                <a16:creationId xmlns:a16="http://schemas.microsoft.com/office/drawing/2014/main" id="{C56D59C2-DEBC-4E16-AAFE-CD10727EDB5B}"/>
              </a:ext>
            </a:extLst>
          </p:cNvPr>
          <p:cNvGrpSpPr/>
          <p:nvPr userDrawn="1"/>
        </p:nvGrpSpPr>
        <p:grpSpPr>
          <a:xfrm>
            <a:off x="5476471" y="781438"/>
            <a:ext cx="1239058" cy="879566"/>
            <a:chOff x="1747837" y="642937"/>
            <a:chExt cx="7870999" cy="5587365"/>
          </a:xfrm>
        </p:grpSpPr>
        <p:cxnSp>
          <p:nvCxnSpPr>
            <p:cNvPr id="24" name="Connecteur droit 23">
              <a:extLst>
                <a:ext uri="{FF2B5EF4-FFF2-40B4-BE49-F238E27FC236}">
                  <a16:creationId xmlns:a16="http://schemas.microsoft.com/office/drawing/2014/main" id="{174F24A5-B4C0-469B-AE39-96170EF89E51}"/>
                </a:ext>
              </a:extLst>
            </p:cNvPr>
            <p:cNvCxnSpPr>
              <a:cxnSpLocks/>
            </p:cNvCxnSpPr>
            <p:nvPr/>
          </p:nvCxnSpPr>
          <p:spPr>
            <a:xfrm>
              <a:off x="7660008" y="642937"/>
              <a:ext cx="1958828"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A2D41A0A-F078-4927-A999-60C2DA4D394E}"/>
                </a:ext>
              </a:extLst>
            </p:cNvPr>
            <p:cNvCxnSpPr>
              <a:cxnSpLocks/>
            </p:cNvCxnSpPr>
            <p:nvPr/>
          </p:nvCxnSpPr>
          <p:spPr>
            <a:xfrm>
              <a:off x="1747837" y="2029579"/>
              <a:ext cx="1958830"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26" name="Espace réservé du texte 17">
            <a:extLst>
              <a:ext uri="{FF2B5EF4-FFF2-40B4-BE49-F238E27FC236}">
                <a16:creationId xmlns:a16="http://schemas.microsoft.com/office/drawing/2014/main" id="{AA1BD830-72D1-40D6-A57F-D1563E143028}"/>
              </a:ext>
            </a:extLst>
          </p:cNvPr>
          <p:cNvSpPr>
            <a:spLocks noGrp="1"/>
          </p:cNvSpPr>
          <p:nvPr>
            <p:ph type="body" sz="quarter" idx="13" hasCustomPrompt="1"/>
          </p:nvPr>
        </p:nvSpPr>
        <p:spPr>
          <a:xfrm>
            <a:off x="5712672" y="790582"/>
            <a:ext cx="749300" cy="749300"/>
          </a:xfrm>
        </p:spPr>
        <p:txBody>
          <a:bodyPr lIns="0" tIns="0" rIns="0" bIns="0" anchor="ctr">
            <a:noAutofit/>
          </a:bodyPr>
          <a:lstStyle>
            <a:lvl1pPr marL="9450" indent="0" algn="ctr">
              <a:buFontTx/>
              <a:buNone/>
              <a:defRPr sz="4400" i="1">
                <a:solidFill>
                  <a:schemeClr val="bg2"/>
                </a:solidFill>
                <a:latin typeface="+mj-lt"/>
              </a:defRPr>
            </a:lvl1pPr>
          </a:lstStyle>
          <a:p>
            <a:pPr lvl="0"/>
            <a:r>
              <a:rPr lang="fr-FR" dirty="0"/>
              <a:t>X</a:t>
            </a:r>
            <a:endParaRPr lang="en-US" dirty="0"/>
          </a:p>
        </p:txBody>
      </p:sp>
      <p:sp>
        <p:nvSpPr>
          <p:cNvPr id="15" name="Espace réservé du texte 6">
            <a:extLst>
              <a:ext uri="{FF2B5EF4-FFF2-40B4-BE49-F238E27FC236}">
                <a16:creationId xmlns:a16="http://schemas.microsoft.com/office/drawing/2014/main" id="{DCDD9872-85C9-4DC7-8584-CBCC9843126C}"/>
              </a:ext>
            </a:extLst>
          </p:cNvPr>
          <p:cNvSpPr>
            <a:spLocks noGrp="1"/>
          </p:cNvSpPr>
          <p:nvPr>
            <p:ph type="body" sz="quarter" idx="14" hasCustomPrompt="1"/>
          </p:nvPr>
        </p:nvSpPr>
        <p:spPr>
          <a:xfrm>
            <a:off x="0" y="3981432"/>
            <a:ext cx="12191998" cy="354301"/>
          </a:xfrm>
          <a:gradFill>
            <a:gsLst>
              <a:gs pos="0">
                <a:schemeClr val="tx1">
                  <a:alpha val="50000"/>
                </a:schemeClr>
              </a:gs>
              <a:gs pos="100000">
                <a:schemeClr val="tx1">
                  <a:alpha val="0"/>
                </a:schemeClr>
              </a:gs>
            </a:gsLst>
            <a:lin ang="5400000" scaled="1"/>
          </a:gradFill>
        </p:spPr>
        <p:txBody>
          <a:bodyPr wrap="square" lIns="504000" tIns="144000" rIns="180000" bIns="72000">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cxnSp>
        <p:nvCxnSpPr>
          <p:cNvPr id="16" name="Connecteur droit 15">
            <a:extLst>
              <a:ext uri="{FF2B5EF4-FFF2-40B4-BE49-F238E27FC236}">
                <a16:creationId xmlns:a16="http://schemas.microsoft.com/office/drawing/2014/main" id="{773E2823-42A3-4032-8D59-ABF1F1B61E87}"/>
              </a:ext>
            </a:extLst>
          </p:cNvPr>
          <p:cNvCxnSpPr>
            <a:cxnSpLocks/>
          </p:cNvCxnSpPr>
          <p:nvPr userDrawn="1"/>
        </p:nvCxnSpPr>
        <p:spPr>
          <a:xfrm flipH="1">
            <a:off x="0" y="3971927"/>
            <a:ext cx="12191998" cy="0"/>
          </a:xfrm>
          <a:prstGeom prst="line">
            <a:avLst/>
          </a:prstGeom>
          <a:ln>
            <a:gradFill>
              <a:gsLst>
                <a:gs pos="0">
                  <a:schemeClr val="bg2"/>
                </a:gs>
                <a:gs pos="100000">
                  <a:schemeClr val="tx2"/>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11">
            <a:extLst>
              <a:ext uri="{FF2B5EF4-FFF2-40B4-BE49-F238E27FC236}">
                <a16:creationId xmlns:a16="http://schemas.microsoft.com/office/drawing/2014/main" id="{E294ED66-D89D-4C1E-9DF2-7E0180FD618A}"/>
              </a:ext>
            </a:extLst>
          </p:cNvPr>
          <p:cNvCxnSpPr>
            <a:cxnSpLocks/>
          </p:cNvCxnSpPr>
          <p:nvPr userDrawn="1"/>
        </p:nvCxnSpPr>
        <p:spPr>
          <a:xfrm>
            <a:off x="50800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3CC0BE7A-E8B1-4E83-81F5-28AB1B9D199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9" name="Graphic 2">
            <a:extLst>
              <a:ext uri="{FF2B5EF4-FFF2-40B4-BE49-F238E27FC236}">
                <a16:creationId xmlns:a16="http://schemas.microsoft.com/office/drawing/2014/main" id="{54BD6300-8F65-40BC-9E97-55227B9D20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cxnSp>
        <p:nvCxnSpPr>
          <p:cNvPr id="4" name="Straight Connector 10">
            <a:extLst>
              <a:ext uri="{FF2B5EF4-FFF2-40B4-BE49-F238E27FC236}">
                <a16:creationId xmlns:a16="http://schemas.microsoft.com/office/drawing/2014/main" id="{0839106B-96AC-42D4-9824-BF17640331B8}"/>
              </a:ext>
            </a:extLst>
          </p:cNvPr>
          <p:cNvCxnSpPr>
            <a:cxnSpLocks/>
          </p:cNvCxnSpPr>
          <p:nvPr userDrawn="1"/>
        </p:nvCxnSpPr>
        <p:spPr>
          <a:xfrm>
            <a:off x="661416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du pied de page 10">
            <a:extLst>
              <a:ext uri="{FF2B5EF4-FFF2-40B4-BE49-F238E27FC236}">
                <a16:creationId xmlns:a16="http://schemas.microsoft.com/office/drawing/2014/main" id="{7B4B105A-5D2E-4E3A-9CD5-800613BFA660}"/>
              </a:ext>
            </a:extLst>
          </p:cNvPr>
          <p:cNvSpPr>
            <a:spLocks noGrp="1"/>
          </p:cNvSpPr>
          <p:nvPr>
            <p:ph type="ftr" sz="quarter" idx="11"/>
          </p:nvPr>
        </p:nvSpPr>
        <p:spPr>
          <a:xfrm>
            <a:off x="508000" y="6324600"/>
            <a:ext cx="5069840" cy="183516"/>
          </a:xfrm>
          <a:prstGeom prst="rect">
            <a:avLst/>
          </a:prstGeom>
        </p:spPr>
        <p:txBody>
          <a:bodyPr/>
          <a:lstStyle/>
          <a:p>
            <a:r>
              <a:rPr lang="fr-FR" dirty="0"/>
              <a:t>Presentation Title</a:t>
            </a:r>
          </a:p>
        </p:txBody>
      </p:sp>
    </p:spTree>
    <p:extLst>
      <p:ext uri="{BB962C8B-B14F-4D97-AF65-F5344CB8AC3E}">
        <p14:creationId xmlns:p14="http://schemas.microsoft.com/office/powerpoint/2010/main" val="2874804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3 Blue">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9FA19FCF-28A6-4140-857F-9596F5A4D36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10" name="Objet 9" hidden="1">
                        <a:extLst>
                          <a:ext uri="{FF2B5EF4-FFF2-40B4-BE49-F238E27FC236}">
                            <a16:creationId xmlns:a16="http://schemas.microsoft.com/office/drawing/2014/main" id="{9FA19FCF-28A6-4140-857F-9596F5A4D3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7FBEC59-48F8-4E82-BD6B-726CBCCD0B26}"/>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80000"/>
              </a:lnSpc>
              <a:spcBef>
                <a:spcPct val="0"/>
              </a:spcBef>
              <a:spcAft>
                <a:spcPct val="0"/>
              </a:spcAft>
            </a:pPr>
            <a:endParaRPr lang="en-US" sz="5400" b="0" i="1" baseline="0" dirty="0">
              <a:latin typeface="Unna" panose="02040503070705020203" pitchFamily="18" charset="0"/>
              <a:ea typeface="+mj-ea"/>
              <a:cs typeface="+mj-cs"/>
              <a:sym typeface="Unna" panose="02040503070705020203" pitchFamily="18" charset="0"/>
            </a:endParaRPr>
          </a:p>
        </p:txBody>
      </p:sp>
      <p:cxnSp>
        <p:nvCxnSpPr>
          <p:cNvPr id="6" name="Straight Connector 11">
            <a:extLst>
              <a:ext uri="{FF2B5EF4-FFF2-40B4-BE49-F238E27FC236}">
                <a16:creationId xmlns:a16="http://schemas.microsoft.com/office/drawing/2014/main" id="{E294ED66-D89D-4C1E-9DF2-7E0180FD618A}"/>
              </a:ext>
            </a:extLst>
          </p:cNvPr>
          <p:cNvCxnSpPr>
            <a:cxnSpLocks/>
          </p:cNvCxnSpPr>
          <p:nvPr userDrawn="1"/>
        </p:nvCxnSpPr>
        <p:spPr>
          <a:xfrm>
            <a:off x="50800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3CC0BE7A-E8B1-4E83-81F5-28AB1B9D199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9" name="Graphic 2">
            <a:extLst>
              <a:ext uri="{FF2B5EF4-FFF2-40B4-BE49-F238E27FC236}">
                <a16:creationId xmlns:a16="http://schemas.microsoft.com/office/drawing/2014/main" id="{54BD6300-8F65-40BC-9E97-55227B9D20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cxnSp>
        <p:nvCxnSpPr>
          <p:cNvPr id="4" name="Straight Connector 10">
            <a:extLst>
              <a:ext uri="{FF2B5EF4-FFF2-40B4-BE49-F238E27FC236}">
                <a16:creationId xmlns:a16="http://schemas.microsoft.com/office/drawing/2014/main" id="{0839106B-96AC-42D4-9824-BF17640331B8}"/>
              </a:ext>
            </a:extLst>
          </p:cNvPr>
          <p:cNvCxnSpPr>
            <a:cxnSpLocks/>
          </p:cNvCxnSpPr>
          <p:nvPr userDrawn="1"/>
        </p:nvCxnSpPr>
        <p:spPr>
          <a:xfrm>
            <a:off x="661416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1" name="Espace réservé du pied de page 10">
            <a:extLst>
              <a:ext uri="{FF2B5EF4-FFF2-40B4-BE49-F238E27FC236}">
                <a16:creationId xmlns:a16="http://schemas.microsoft.com/office/drawing/2014/main" id="{7B4B105A-5D2E-4E3A-9CD5-800613BFA660}"/>
              </a:ext>
            </a:extLst>
          </p:cNvPr>
          <p:cNvSpPr>
            <a:spLocks noGrp="1"/>
          </p:cNvSpPr>
          <p:nvPr>
            <p:ph type="ftr" sz="quarter" idx="11"/>
          </p:nvPr>
        </p:nvSpPr>
        <p:spPr>
          <a:xfrm>
            <a:off x="508000" y="6324600"/>
            <a:ext cx="5069840" cy="183516"/>
          </a:xfrm>
          <a:prstGeom prst="rect">
            <a:avLst/>
          </a:prstGeom>
        </p:spPr>
        <p:txBody>
          <a:bodyPr/>
          <a:lstStyle/>
          <a:p>
            <a:r>
              <a:rPr lang="fr-FR" dirty="0"/>
              <a:t>Presentation Title</a:t>
            </a:r>
          </a:p>
        </p:txBody>
      </p:sp>
      <p:sp>
        <p:nvSpPr>
          <p:cNvPr id="12" name="Title 8">
            <a:extLst>
              <a:ext uri="{FF2B5EF4-FFF2-40B4-BE49-F238E27FC236}">
                <a16:creationId xmlns:a16="http://schemas.microsoft.com/office/drawing/2014/main" id="{484B51DB-6207-4E58-9FFA-C1BF4D9E1C7C}"/>
              </a:ext>
            </a:extLst>
          </p:cNvPr>
          <p:cNvSpPr>
            <a:spLocks noGrp="1"/>
          </p:cNvSpPr>
          <p:nvPr>
            <p:ph type="title" hasCustomPrompt="1"/>
          </p:nvPr>
        </p:nvSpPr>
        <p:spPr>
          <a:xfrm>
            <a:off x="1409700" y="3457443"/>
            <a:ext cx="9372600" cy="2056430"/>
          </a:xfrm>
        </p:spPr>
        <p:txBody>
          <a:bodyPr lIns="0" tIns="0" rIns="0" bIns="0" anchor="t">
            <a:noAutofit/>
          </a:bodyPr>
          <a:lstStyle>
            <a:lvl1pPr algn="ctr">
              <a:lnSpc>
                <a:spcPct val="80000"/>
              </a:lnSpc>
              <a:defRPr sz="4400" b="0" i="1">
                <a:solidFill>
                  <a:schemeClr val="bg1"/>
                </a:solidFill>
              </a:defRPr>
            </a:lvl1pPr>
          </a:lstStyle>
          <a:p>
            <a:r>
              <a:rPr lang="en-US" dirty="0"/>
              <a:t>Click to edit title</a:t>
            </a:r>
            <a:endParaRPr lang="fr-FR" dirty="0"/>
          </a:p>
        </p:txBody>
      </p:sp>
      <p:grpSp>
        <p:nvGrpSpPr>
          <p:cNvPr id="13" name="Groupe 12">
            <a:extLst>
              <a:ext uri="{FF2B5EF4-FFF2-40B4-BE49-F238E27FC236}">
                <a16:creationId xmlns:a16="http://schemas.microsoft.com/office/drawing/2014/main" id="{C332BA52-1EA5-46B1-87A2-23873BC4C823}"/>
              </a:ext>
            </a:extLst>
          </p:cNvPr>
          <p:cNvGrpSpPr/>
          <p:nvPr userDrawn="1"/>
        </p:nvGrpSpPr>
        <p:grpSpPr>
          <a:xfrm>
            <a:off x="5476471" y="2206933"/>
            <a:ext cx="1239058" cy="879566"/>
            <a:chOff x="1747837" y="642937"/>
            <a:chExt cx="7870999" cy="5587365"/>
          </a:xfrm>
        </p:grpSpPr>
        <p:cxnSp>
          <p:nvCxnSpPr>
            <p:cNvPr id="14" name="Connecteur droit 13">
              <a:extLst>
                <a:ext uri="{FF2B5EF4-FFF2-40B4-BE49-F238E27FC236}">
                  <a16:creationId xmlns:a16="http://schemas.microsoft.com/office/drawing/2014/main" id="{9C7BE611-35F7-431F-9221-80CD67587F2F}"/>
                </a:ext>
              </a:extLst>
            </p:cNvPr>
            <p:cNvCxnSpPr>
              <a:cxnSpLocks/>
            </p:cNvCxnSpPr>
            <p:nvPr/>
          </p:nvCxnSpPr>
          <p:spPr>
            <a:xfrm>
              <a:off x="7660008" y="642937"/>
              <a:ext cx="1958828"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09BC108B-6DFB-4B75-9424-FB61BDFB6522}"/>
                </a:ext>
              </a:extLst>
            </p:cNvPr>
            <p:cNvCxnSpPr>
              <a:cxnSpLocks/>
            </p:cNvCxnSpPr>
            <p:nvPr/>
          </p:nvCxnSpPr>
          <p:spPr>
            <a:xfrm>
              <a:off x="1747837" y="2029579"/>
              <a:ext cx="1958830" cy="4200723"/>
            </a:xfrm>
            <a:prstGeom prst="line">
              <a:avLst/>
            </a:prstGeom>
            <a:ln w="12700" cap="rnd">
              <a:solidFill>
                <a:schemeClr val="bg2"/>
              </a:solidFill>
              <a:round/>
            </a:ln>
          </p:spPr>
          <p:style>
            <a:lnRef idx="1">
              <a:schemeClr val="accent1"/>
            </a:lnRef>
            <a:fillRef idx="0">
              <a:schemeClr val="accent1"/>
            </a:fillRef>
            <a:effectRef idx="0">
              <a:schemeClr val="accent1"/>
            </a:effectRef>
            <a:fontRef idx="minor">
              <a:schemeClr val="tx1"/>
            </a:fontRef>
          </p:style>
        </p:cxnSp>
      </p:grpSp>
      <p:sp>
        <p:nvSpPr>
          <p:cNvPr id="16" name="Espace réservé du texte 17">
            <a:extLst>
              <a:ext uri="{FF2B5EF4-FFF2-40B4-BE49-F238E27FC236}">
                <a16:creationId xmlns:a16="http://schemas.microsoft.com/office/drawing/2014/main" id="{01A02B58-A3A9-4213-93D5-E2A2CDAAEA9B}"/>
              </a:ext>
            </a:extLst>
          </p:cNvPr>
          <p:cNvSpPr>
            <a:spLocks noGrp="1"/>
          </p:cNvSpPr>
          <p:nvPr>
            <p:ph type="body" sz="quarter" idx="13" hasCustomPrompt="1"/>
          </p:nvPr>
        </p:nvSpPr>
        <p:spPr>
          <a:xfrm>
            <a:off x="5712672" y="2216077"/>
            <a:ext cx="749300" cy="749300"/>
          </a:xfrm>
        </p:spPr>
        <p:txBody>
          <a:bodyPr lIns="0" tIns="0" rIns="0" bIns="0" anchor="ctr">
            <a:noAutofit/>
          </a:bodyPr>
          <a:lstStyle>
            <a:lvl1pPr marL="9450" indent="0" algn="ctr">
              <a:buFontTx/>
              <a:buNone/>
              <a:defRPr sz="4400" i="1">
                <a:solidFill>
                  <a:schemeClr val="bg2"/>
                </a:solidFill>
                <a:latin typeface="+mj-lt"/>
              </a:defRPr>
            </a:lvl1pPr>
          </a:lstStyle>
          <a:p>
            <a:pPr lvl="0"/>
            <a:r>
              <a:rPr lang="fr-FR" dirty="0"/>
              <a:t>X</a:t>
            </a:r>
            <a:endParaRPr lang="en-US" dirty="0"/>
          </a:p>
        </p:txBody>
      </p:sp>
    </p:spTree>
    <p:extLst>
      <p:ext uri="{BB962C8B-B14F-4D97-AF65-F5344CB8AC3E}">
        <p14:creationId xmlns:p14="http://schemas.microsoft.com/office/powerpoint/2010/main" val="53377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p>
            <a:r>
              <a:rPr lang="fr-FR" dirty="0"/>
              <a:t>Presentation Title</a:t>
            </a:r>
          </a:p>
        </p:txBody>
      </p:sp>
      <p:sp>
        <p:nvSpPr>
          <p:cNvPr id="10" name="Title 8">
            <a:extLst>
              <a:ext uri="{FF2B5EF4-FFF2-40B4-BE49-F238E27FC236}">
                <a16:creationId xmlns:a16="http://schemas.microsoft.com/office/drawing/2014/main" id="{44C5B3A2-D380-453A-9CBF-E85796A80860}"/>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bg1"/>
                </a:solidFill>
              </a:defRPr>
            </a:lvl1pPr>
          </a:lstStyle>
          <a:p>
            <a:pPr lvl="0" algn="ctr">
              <a:lnSpc>
                <a:spcPct val="120000"/>
              </a:lnSpc>
            </a:pPr>
            <a:r>
              <a:rPr lang="en-US" dirty="0"/>
              <a:t>Click to edit Title</a:t>
            </a:r>
            <a:endParaRPr lang="fr-FR" dirty="0"/>
          </a:p>
        </p:txBody>
      </p:sp>
      <p:sp>
        <p:nvSpPr>
          <p:cNvPr id="13" name="Espace réservé du texte 9">
            <a:extLst>
              <a:ext uri="{FF2B5EF4-FFF2-40B4-BE49-F238E27FC236}">
                <a16:creationId xmlns:a16="http://schemas.microsoft.com/office/drawing/2014/main" id="{66EBA677-9F57-4D31-A7DF-5DAED9F4BA9C}"/>
              </a:ext>
            </a:extLst>
          </p:cNvPr>
          <p:cNvSpPr>
            <a:spLocks noGrp="1"/>
          </p:cNvSpPr>
          <p:nvPr>
            <p:ph type="body" sz="quarter" idx="15"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Tree>
    <p:extLst>
      <p:ext uri="{BB962C8B-B14F-4D97-AF65-F5344CB8AC3E}">
        <p14:creationId xmlns:p14="http://schemas.microsoft.com/office/powerpoint/2010/main" val="248267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Blue Pattern">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11D7188F-C1EE-4B31-8CD5-6BB47974D845}"/>
              </a:ext>
            </a:extLst>
          </p:cNvPr>
          <p:cNvPicPr>
            <a:picLocks noChangeAspect="1"/>
          </p:cNvPicPr>
          <p:nvPr userDrawn="1"/>
        </p:nvPicPr>
        <p:blipFill rotWithShape="1">
          <a:blip r:embed="rId4">
            <a:alphaModFix amt="85000"/>
          </a:blip>
          <a:srcRect t="5000" b="5000"/>
          <a:stretch/>
        </p:blipFill>
        <p:spPr>
          <a:xfrm>
            <a:off x="0" y="0"/>
            <a:ext cx="12192000" cy="6858000"/>
          </a:xfrm>
          <a:prstGeom prst="rect">
            <a:avLst/>
          </a:prstGeom>
        </p:spPr>
      </p:pic>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47" imgH="348" progId="TCLayout.ActiveDocument.1">
                  <p:embed/>
                </p:oleObj>
              </mc:Choice>
              <mc:Fallback>
                <p:oleObj name="Diapositive think-cell" r:id="rId5"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p>
            <a:r>
              <a:rPr lang="fr-FR" dirty="0"/>
              <a:t>Presentation Title</a:t>
            </a:r>
          </a:p>
        </p:txBody>
      </p:sp>
      <p:sp>
        <p:nvSpPr>
          <p:cNvPr id="10" name="Title 8">
            <a:extLst>
              <a:ext uri="{FF2B5EF4-FFF2-40B4-BE49-F238E27FC236}">
                <a16:creationId xmlns:a16="http://schemas.microsoft.com/office/drawing/2014/main" id="{44C5B3A2-D380-453A-9CBF-E85796A80860}"/>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bg1"/>
                </a:solidFill>
              </a:defRPr>
            </a:lvl1pPr>
          </a:lstStyle>
          <a:p>
            <a:pPr lvl="0" algn="ctr">
              <a:lnSpc>
                <a:spcPct val="120000"/>
              </a:lnSpc>
            </a:pPr>
            <a:r>
              <a:rPr lang="en-US" dirty="0"/>
              <a:t>Click to edit Title</a:t>
            </a:r>
            <a:endParaRPr lang="fr-FR" dirty="0"/>
          </a:p>
        </p:txBody>
      </p:sp>
      <p:sp>
        <p:nvSpPr>
          <p:cNvPr id="13" name="Espace réservé du texte 9">
            <a:extLst>
              <a:ext uri="{FF2B5EF4-FFF2-40B4-BE49-F238E27FC236}">
                <a16:creationId xmlns:a16="http://schemas.microsoft.com/office/drawing/2014/main" id="{66EBA677-9F57-4D31-A7DF-5DAED9F4BA9C}"/>
              </a:ext>
            </a:extLst>
          </p:cNvPr>
          <p:cNvSpPr>
            <a:spLocks noGrp="1"/>
          </p:cNvSpPr>
          <p:nvPr>
            <p:ph type="body" sz="quarter" idx="15"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Tree>
    <p:extLst>
      <p:ext uri="{BB962C8B-B14F-4D97-AF65-F5344CB8AC3E}">
        <p14:creationId xmlns:p14="http://schemas.microsoft.com/office/powerpoint/2010/main" val="360898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Image Blue">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514D4430-3FE7-4D69-A846-51357CEB561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47" imgH="348" progId="TCLayout.ActiveDocument.1">
                  <p:embed/>
                </p:oleObj>
              </mc:Choice>
              <mc:Fallback>
                <p:oleObj name="Diapositive think-cell" r:id="rId4" imgW="347" imgH="348" progId="TCLayout.ActiveDocument.1">
                  <p:embed/>
                  <p:pic>
                    <p:nvPicPr>
                      <p:cNvPr id="6" name="Objet 5" hidden="1">
                        <a:extLst>
                          <a:ext uri="{FF2B5EF4-FFF2-40B4-BE49-F238E27FC236}">
                            <a16:creationId xmlns:a16="http://schemas.microsoft.com/office/drawing/2014/main" id="{514D4430-3FE7-4D69-A846-51357CEB56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E699332-7EE8-4123-8BCF-90F8EA8C7E98}"/>
              </a:ext>
            </a:extLst>
          </p:cNvPr>
          <p:cNvSpPr/>
          <p:nvPr userDrawn="1">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20000"/>
              </a:lnSpc>
              <a:spcBef>
                <a:spcPct val="0"/>
              </a:spcBef>
              <a:spcAft>
                <a:spcPct val="0"/>
              </a:spcAft>
            </a:pPr>
            <a:endParaRPr lang="en-US" sz="2800" b="0" i="1" baseline="0" dirty="0">
              <a:latin typeface="Unna" panose="02040503070705020203" pitchFamily="18" charset="0"/>
              <a:ea typeface="+mj-ea"/>
              <a:cs typeface="+mj-cs"/>
              <a:sym typeface="Unna" panose="02040503070705020203" pitchFamily="18" charset="0"/>
            </a:endParaRPr>
          </a:p>
        </p:txBody>
      </p:sp>
      <p:sp>
        <p:nvSpPr>
          <p:cNvPr id="8" name="Espace réservé pour une image  7">
            <a:extLst>
              <a:ext uri="{FF2B5EF4-FFF2-40B4-BE49-F238E27FC236}">
                <a16:creationId xmlns:a16="http://schemas.microsoft.com/office/drawing/2014/main" id="{749DE905-5685-49D9-85C8-9D962455DC90}"/>
              </a:ext>
            </a:extLst>
          </p:cNvPr>
          <p:cNvSpPr>
            <a:spLocks noGrp="1"/>
          </p:cNvSpPr>
          <p:nvPr>
            <p:ph type="pic" sz="quarter" idx="11"/>
          </p:nvPr>
        </p:nvSpPr>
        <p:spPr>
          <a:xfrm>
            <a:off x="0" y="1790700"/>
            <a:ext cx="5916613" cy="3733800"/>
          </a:xfrm>
        </p:spPr>
        <p:txBody>
          <a:bodyPr anchor="ctr"/>
          <a:lstStyle/>
          <a:p>
            <a:endParaRPr lang="en-US"/>
          </a:p>
        </p:txBody>
      </p:sp>
      <p:cxnSp>
        <p:nvCxnSpPr>
          <p:cNvPr id="11" name="Straight Connector 10">
            <a:extLst>
              <a:ext uri="{FF2B5EF4-FFF2-40B4-BE49-F238E27FC236}">
                <a16:creationId xmlns:a16="http://schemas.microsoft.com/office/drawing/2014/main" id="{C8908322-C9EF-4267-BDF9-3DC1F42FBE71}"/>
              </a:ext>
            </a:extLst>
          </p:cNvPr>
          <p:cNvCxnSpPr>
            <a:cxnSpLocks/>
          </p:cNvCxnSpPr>
          <p:nvPr userDrawn="1"/>
        </p:nvCxnSpPr>
        <p:spPr>
          <a:xfrm>
            <a:off x="661416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5DFAF3-3077-4F02-B4FD-81D0A4B4B787}"/>
              </a:ext>
            </a:extLst>
          </p:cNvPr>
          <p:cNvCxnSpPr>
            <a:cxnSpLocks/>
          </p:cNvCxnSpPr>
          <p:nvPr userDrawn="1"/>
        </p:nvCxnSpPr>
        <p:spPr>
          <a:xfrm>
            <a:off x="508000" y="6576060"/>
            <a:ext cx="5069840" cy="0"/>
          </a:xfrm>
          <a:prstGeom prst="line">
            <a:avLst/>
          </a:prstGeom>
          <a:ln w="63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DF58667F-9FCF-4EC0-BED2-81C04D69ACA0}"/>
              </a:ext>
            </a:extLst>
          </p:cNvPr>
          <p:cNvSpPr>
            <a:spLocks noGrp="1"/>
          </p:cNvSpPr>
          <p:nvPr>
            <p:ph type="sldNum" sz="quarter" idx="4"/>
          </p:nvPr>
        </p:nvSpPr>
        <p:spPr>
          <a:xfrm>
            <a:off x="6614160" y="6324600"/>
            <a:ext cx="5069840" cy="183516"/>
          </a:xfrm>
          <a:prstGeom prst="rect">
            <a:avLst/>
          </a:prstGeom>
        </p:spPr>
        <p:txBody>
          <a:bodyPr vert="horz" lIns="0" tIns="0" rIns="0" bIns="0" rtlCol="0" anchor="b"/>
          <a:lstStyle>
            <a:lvl1pPr algn="r">
              <a:defRPr sz="700" b="1">
                <a:solidFill>
                  <a:schemeClr val="bg1">
                    <a:alpha val="50000"/>
                  </a:schemeClr>
                </a:solidFill>
              </a:defRPr>
            </a:lvl1pPr>
          </a:lstStyle>
          <a:p>
            <a:fld id="{00D9C5D4-EAAC-425E-9101-C37584C1FE1D}" type="slidenum">
              <a:rPr lang="fr-FR" smtClean="0"/>
              <a:pPr/>
              <a:t>‹#›</a:t>
            </a:fld>
            <a:endParaRPr lang="fr-FR" dirty="0"/>
          </a:p>
        </p:txBody>
      </p:sp>
      <p:pic>
        <p:nvPicPr>
          <p:cNvPr id="3" name="Graphic 2">
            <a:extLst>
              <a:ext uri="{FF2B5EF4-FFF2-40B4-BE49-F238E27FC236}">
                <a16:creationId xmlns:a16="http://schemas.microsoft.com/office/drawing/2014/main" id="{6D46500E-4172-4CB3-B1B7-1BC82BCAD4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79247" y="6224494"/>
            <a:ext cx="633506" cy="633506"/>
          </a:xfrm>
          <a:prstGeom prst="rect">
            <a:avLst/>
          </a:prstGeom>
        </p:spPr>
      </p:pic>
      <p:sp>
        <p:nvSpPr>
          <p:cNvPr id="2" name="Espace réservé du pied de page 1">
            <a:extLst>
              <a:ext uri="{FF2B5EF4-FFF2-40B4-BE49-F238E27FC236}">
                <a16:creationId xmlns:a16="http://schemas.microsoft.com/office/drawing/2014/main" id="{1450E1E0-045E-43F7-A010-90333370CA8E}"/>
              </a:ext>
            </a:extLst>
          </p:cNvPr>
          <p:cNvSpPr>
            <a:spLocks noGrp="1"/>
          </p:cNvSpPr>
          <p:nvPr>
            <p:ph type="ftr" sz="quarter" idx="10"/>
          </p:nvPr>
        </p:nvSpPr>
        <p:spPr>
          <a:xfrm>
            <a:off x="508000" y="6324600"/>
            <a:ext cx="5069840" cy="183516"/>
          </a:xfrm>
          <a:prstGeom prst="rect">
            <a:avLst/>
          </a:prstGeom>
        </p:spPr>
        <p:txBody>
          <a:bodyPr/>
          <a:lstStyle/>
          <a:p>
            <a:r>
              <a:rPr lang="fr-FR" dirty="0"/>
              <a:t>Presentation Title</a:t>
            </a:r>
          </a:p>
        </p:txBody>
      </p:sp>
      <p:sp>
        <p:nvSpPr>
          <p:cNvPr id="17" name="Title 8">
            <a:extLst>
              <a:ext uri="{FF2B5EF4-FFF2-40B4-BE49-F238E27FC236}">
                <a16:creationId xmlns:a16="http://schemas.microsoft.com/office/drawing/2014/main" id="{AD03CA3B-359F-46D1-82B9-F52D26562E7C}"/>
              </a:ext>
            </a:extLst>
          </p:cNvPr>
          <p:cNvSpPr>
            <a:spLocks noGrp="1"/>
          </p:cNvSpPr>
          <p:nvPr>
            <p:ph type="title" hasCustomPrompt="1"/>
          </p:nvPr>
        </p:nvSpPr>
        <p:spPr>
          <a:xfrm>
            <a:off x="508000" y="281939"/>
            <a:ext cx="11176000" cy="437799"/>
          </a:xfrm>
        </p:spPr>
        <p:txBody>
          <a:bodyPr vert="horz" lIns="91440" tIns="45720" rIns="91440" bIns="0" rtlCol="0" anchor="b">
            <a:noAutofit/>
          </a:bodyPr>
          <a:lstStyle>
            <a:lvl1pPr algn="ctr">
              <a:defRPr lang="fr-FR" sz="2800" b="0" i="1" dirty="0">
                <a:solidFill>
                  <a:schemeClr val="bg1"/>
                </a:solidFill>
              </a:defRPr>
            </a:lvl1pPr>
          </a:lstStyle>
          <a:p>
            <a:pPr lvl="0" algn="ctr">
              <a:lnSpc>
                <a:spcPct val="120000"/>
              </a:lnSpc>
            </a:pPr>
            <a:r>
              <a:rPr lang="en-US" dirty="0"/>
              <a:t>Click to edit Title</a:t>
            </a:r>
            <a:endParaRPr lang="fr-FR" dirty="0"/>
          </a:p>
        </p:txBody>
      </p:sp>
      <p:sp>
        <p:nvSpPr>
          <p:cNvPr id="18" name="Espace réservé du texte 9">
            <a:extLst>
              <a:ext uri="{FF2B5EF4-FFF2-40B4-BE49-F238E27FC236}">
                <a16:creationId xmlns:a16="http://schemas.microsoft.com/office/drawing/2014/main" id="{0066CF20-31B0-4511-9DF2-3E61A68D9E90}"/>
              </a:ext>
            </a:extLst>
          </p:cNvPr>
          <p:cNvSpPr>
            <a:spLocks noGrp="1"/>
          </p:cNvSpPr>
          <p:nvPr>
            <p:ph type="body" sz="quarter" idx="15" hasCustomPrompt="1"/>
          </p:nvPr>
        </p:nvSpPr>
        <p:spPr>
          <a:xfrm>
            <a:off x="508001" y="738027"/>
            <a:ext cx="11176000" cy="252574"/>
          </a:xfrm>
        </p:spPr>
        <p:txBody>
          <a:bodyPr tIns="0" bIns="0">
            <a:noAutofit/>
          </a:bodyPr>
          <a:lstStyle>
            <a:lvl1pPr marL="9450" indent="0" algn="ctr">
              <a:buFontTx/>
              <a:buNone/>
              <a:defRPr lang="en-US" sz="1100" b="0" i="0" kern="1200" spc="300" dirty="0">
                <a:solidFill>
                  <a:schemeClr val="bg2"/>
                </a:solidFill>
                <a:latin typeface="+mn-lt"/>
                <a:ea typeface="+mj-ea"/>
                <a:cs typeface="+mj-cs"/>
              </a:defRPr>
            </a:lvl1pPr>
            <a:lvl2pPr>
              <a:defRPr lang="fr-FR" sz="2800" b="0" i="1" kern="1200" dirty="0" smtClean="0">
                <a:solidFill>
                  <a:schemeClr val="bg1"/>
                </a:solidFill>
                <a:latin typeface="+mj-lt"/>
                <a:ea typeface="+mj-ea"/>
                <a:cs typeface="+mj-cs"/>
              </a:defRPr>
            </a:lvl2pPr>
            <a:lvl3pPr>
              <a:defRPr lang="fr-FR" sz="2800" b="0" i="1" kern="1200" dirty="0" smtClean="0">
                <a:solidFill>
                  <a:schemeClr val="bg1"/>
                </a:solidFill>
                <a:latin typeface="+mj-lt"/>
                <a:ea typeface="+mj-ea"/>
                <a:cs typeface="+mj-cs"/>
              </a:defRPr>
            </a:lvl3pPr>
            <a:lvl4pPr>
              <a:defRPr lang="fr-FR" sz="2800" b="0" i="1" kern="1200" dirty="0" smtClean="0">
                <a:solidFill>
                  <a:schemeClr val="bg1"/>
                </a:solidFill>
                <a:latin typeface="+mj-lt"/>
                <a:ea typeface="+mj-ea"/>
                <a:cs typeface="+mj-cs"/>
              </a:defRPr>
            </a:lvl4pPr>
            <a:lvl5pPr>
              <a:defRPr lang="en-US" sz="2800" b="0" i="1" kern="1200" dirty="0">
                <a:solidFill>
                  <a:schemeClr val="bg1"/>
                </a:solidFill>
                <a:latin typeface="+mj-lt"/>
                <a:ea typeface="+mj-ea"/>
                <a:cs typeface="+mj-cs"/>
              </a:defRPr>
            </a:lvl5pPr>
          </a:lstStyle>
          <a:p>
            <a:pPr lvl="0"/>
            <a:r>
              <a:rPr lang="fr-FR" dirty="0"/>
              <a:t>Click to </a:t>
            </a:r>
            <a:r>
              <a:rPr lang="fr-FR" dirty="0" err="1"/>
              <a:t>edit</a:t>
            </a:r>
            <a:r>
              <a:rPr lang="fr-FR" dirty="0"/>
              <a:t> </a:t>
            </a:r>
            <a:r>
              <a:rPr lang="fr-FR" dirty="0" err="1"/>
              <a:t>Sub-title</a:t>
            </a:r>
            <a:endParaRPr lang="en-US" dirty="0"/>
          </a:p>
        </p:txBody>
      </p:sp>
      <p:sp>
        <p:nvSpPr>
          <p:cNvPr id="13" name="Espace réservé du texte 6">
            <a:extLst>
              <a:ext uri="{FF2B5EF4-FFF2-40B4-BE49-F238E27FC236}">
                <a16:creationId xmlns:a16="http://schemas.microsoft.com/office/drawing/2014/main" id="{489B4BCB-E543-483A-82E4-4BBB5D689C00}"/>
              </a:ext>
            </a:extLst>
          </p:cNvPr>
          <p:cNvSpPr>
            <a:spLocks noGrp="1"/>
          </p:cNvSpPr>
          <p:nvPr>
            <p:ph type="body" sz="quarter" idx="14" hasCustomPrompt="1"/>
          </p:nvPr>
        </p:nvSpPr>
        <p:spPr>
          <a:xfrm>
            <a:off x="0" y="5206551"/>
            <a:ext cx="5916612" cy="317949"/>
          </a:xfrm>
          <a:gradFill>
            <a:gsLst>
              <a:gs pos="100000">
                <a:schemeClr val="tx1">
                  <a:alpha val="50000"/>
                </a:schemeClr>
              </a:gs>
              <a:gs pos="0">
                <a:schemeClr val="tx1">
                  <a:alpha val="0"/>
                </a:schemeClr>
              </a:gs>
            </a:gsLst>
            <a:lin ang="5400000" scaled="1"/>
          </a:gradFill>
        </p:spPr>
        <p:txBody>
          <a:bodyPr wrap="square" lIns="504000" tIns="72000" rIns="180000" bIns="108000" anchor="b">
            <a:spAutoFit/>
          </a:bodyPr>
          <a:lstStyle>
            <a:lvl1pPr marL="9450" indent="0">
              <a:buNone/>
              <a:defRPr sz="800"/>
            </a:lvl1pPr>
            <a:lvl2pPr>
              <a:defRPr sz="1100"/>
            </a:lvl2pPr>
            <a:lvl3pPr>
              <a:defRPr sz="1050"/>
            </a:lvl3pPr>
            <a:lvl4pPr>
              <a:defRPr sz="1000"/>
            </a:lvl4pPr>
            <a:lvl5pPr>
              <a:defRPr sz="1000"/>
            </a:lvl5pPr>
          </a:lstStyle>
          <a:p>
            <a:pPr lvl="0"/>
            <a:r>
              <a:rPr lang="fr-FR" dirty="0"/>
              <a:t>Hotel </a:t>
            </a:r>
            <a:r>
              <a:rPr lang="fr-FR" dirty="0" err="1"/>
              <a:t>name</a:t>
            </a:r>
            <a:r>
              <a:rPr lang="fr-FR" dirty="0"/>
              <a:t> &amp; Country</a:t>
            </a:r>
            <a:endParaRPr lang="en-US" dirty="0"/>
          </a:p>
        </p:txBody>
      </p:sp>
    </p:spTree>
    <p:extLst>
      <p:ext uri="{BB962C8B-B14F-4D97-AF65-F5344CB8AC3E}">
        <p14:creationId xmlns:p14="http://schemas.microsoft.com/office/powerpoint/2010/main" val="1247461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3457BC-4F60-4808-ABFF-21E2A5E40733}"/>
              </a:ext>
            </a:extLst>
          </p:cNvPr>
          <p:cNvSpPr>
            <a:spLocks noGrp="1"/>
          </p:cNvSpPr>
          <p:nvPr>
            <p:ph type="title"/>
          </p:nvPr>
        </p:nvSpPr>
        <p:spPr>
          <a:xfrm>
            <a:off x="131482" y="136525"/>
            <a:ext cx="11929036" cy="1325563"/>
          </a:xfrm>
          <a:prstGeom prst="rect">
            <a:avLst/>
          </a:prstGeom>
        </p:spPr>
        <p:txBody>
          <a:bodyPr vert="horz" lIns="91440" tIns="45720" rIns="91440" bIns="45720" rtlCol="0" anchor="ctr">
            <a:norm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0C9A2DED-C117-4B5A-9AFD-B12E483206A7}"/>
              </a:ext>
            </a:extLst>
          </p:cNvPr>
          <p:cNvSpPr>
            <a:spLocks noGrp="1"/>
          </p:cNvSpPr>
          <p:nvPr>
            <p:ph type="body" idx="1"/>
          </p:nvPr>
        </p:nvSpPr>
        <p:spPr>
          <a:xfrm>
            <a:off x="131482" y="1624014"/>
            <a:ext cx="11929036" cy="45704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8" name="Footer Placeholder 4">
            <a:extLst>
              <a:ext uri="{FF2B5EF4-FFF2-40B4-BE49-F238E27FC236}">
                <a16:creationId xmlns:a16="http://schemas.microsoft.com/office/drawing/2014/main" id="{083687CB-BCC7-4F39-A55E-0E9124738877}"/>
              </a:ext>
            </a:extLst>
          </p:cNvPr>
          <p:cNvSpPr>
            <a:spLocks noGrp="1"/>
          </p:cNvSpPr>
          <p:nvPr>
            <p:ph type="ftr" sz="quarter" idx="3"/>
          </p:nvPr>
        </p:nvSpPr>
        <p:spPr>
          <a:xfrm>
            <a:off x="508000" y="6324600"/>
            <a:ext cx="5069840" cy="183516"/>
          </a:xfrm>
          <a:prstGeom prst="rect">
            <a:avLst/>
          </a:prstGeom>
        </p:spPr>
        <p:txBody>
          <a:bodyPr vert="horz" lIns="0" tIns="0" rIns="0" bIns="0" rtlCol="0" anchor="b"/>
          <a:lstStyle>
            <a:lvl1pPr algn="l">
              <a:defRPr sz="700" b="1" cap="small" spc="50" baseline="0">
                <a:solidFill>
                  <a:schemeClr val="bg1">
                    <a:alpha val="50000"/>
                  </a:schemeClr>
                </a:solidFill>
              </a:defRPr>
            </a:lvl1pPr>
          </a:lstStyle>
          <a:p>
            <a:r>
              <a:rPr lang="fr-FR" dirty="0"/>
              <a:t>Presentation Title</a:t>
            </a:r>
          </a:p>
        </p:txBody>
      </p:sp>
    </p:spTree>
    <p:extLst>
      <p:ext uri="{BB962C8B-B14F-4D97-AF65-F5344CB8AC3E}">
        <p14:creationId xmlns:p14="http://schemas.microsoft.com/office/powerpoint/2010/main" val="740047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sldNum="0" hdr="0" ftr="0" dt="0"/>
  <p:txStyles>
    <p:titleStyle>
      <a:lvl1pPr algn="l" defTabSz="685800" rtl="0" eaLnBrk="1" latinLnBrk="0" hangingPunct="1">
        <a:lnSpc>
          <a:spcPct val="100000"/>
        </a:lnSpc>
        <a:spcBef>
          <a:spcPct val="0"/>
        </a:spcBef>
        <a:buNone/>
        <a:defRPr sz="3300" kern="1200">
          <a:gradFill>
            <a:gsLst>
              <a:gs pos="0">
                <a:schemeClr val="bg2"/>
              </a:gs>
              <a:gs pos="100000">
                <a:schemeClr val="tx2"/>
              </a:gs>
            </a:gsLst>
            <a:lin ang="2700000" scaled="0"/>
          </a:gradFill>
          <a:latin typeface="+mj-lt"/>
          <a:ea typeface="+mj-ea"/>
          <a:cs typeface="+mj-cs"/>
        </a:defRPr>
      </a:lvl1pPr>
    </p:titleStyle>
    <p:bodyStyle>
      <a:lvl1pPr marL="1714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sz="2100" kern="1200">
          <a:solidFill>
            <a:schemeClr val="bg1"/>
          </a:solidFill>
          <a:latin typeface="+mn-lt"/>
          <a:ea typeface="+mn-ea"/>
          <a:cs typeface="+mn-cs"/>
        </a:defRPr>
      </a:lvl1pPr>
      <a:lvl2pPr marL="5143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sz="1800" kern="1200">
          <a:solidFill>
            <a:schemeClr val="bg1"/>
          </a:solidFill>
          <a:latin typeface="+mn-lt"/>
          <a:ea typeface="+mn-ea"/>
          <a:cs typeface="+mn-cs"/>
        </a:defRPr>
      </a:lvl2pPr>
      <a:lvl3pPr marL="8572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sz="1500" kern="1200">
          <a:solidFill>
            <a:schemeClr val="bg1"/>
          </a:solidFill>
          <a:latin typeface="+mn-lt"/>
          <a:ea typeface="+mn-ea"/>
          <a:cs typeface="+mn-cs"/>
        </a:defRPr>
      </a:lvl3pPr>
      <a:lvl4pPr marL="12001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sz="1350" kern="1200">
          <a:solidFill>
            <a:schemeClr val="bg1"/>
          </a:solidFill>
          <a:latin typeface="+mn-lt"/>
          <a:ea typeface="+mn-ea"/>
          <a:cs typeface="+mn-cs"/>
        </a:defRPr>
      </a:lvl4pPr>
      <a:lvl5pPr marL="15430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mailto:neige.malavoi@accor.com" TargetMode="External"/><Relationship Id="rId3" Type="http://schemas.openxmlformats.org/officeDocument/2006/relationships/slideLayout" Target="../slideLayouts/slideLayout12.xml"/><Relationship Id="rId7" Type="http://schemas.openxmlformats.org/officeDocument/2006/relationships/hyperlink" Target="mailto:alkistis.evangelidou@accor.com" TargetMode="Externa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jp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emf"/><Relationship Id="rId5" Type="http://schemas.openxmlformats.org/officeDocument/2006/relationships/oleObject" Target="../embeddings/oleObject9.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emf"/><Relationship Id="rId11" Type="http://schemas.openxmlformats.org/officeDocument/2006/relationships/image" Target="../media/image21.png"/><Relationship Id="rId5" Type="http://schemas.openxmlformats.org/officeDocument/2006/relationships/oleObject" Target="../embeddings/oleObject9.bin"/><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7.xml"/><Relationship Id="rId6" Type="http://schemas.openxmlformats.org/officeDocument/2006/relationships/comments" Target="../comments/comment2.xml"/><Relationship Id="rId5" Type="http://schemas.openxmlformats.org/officeDocument/2006/relationships/image" Target="../media/image28.jpe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A0F8BA73-89CD-43B7-93B5-F2241F7072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47" imgH="348" progId="TCLayout.ActiveDocument.1">
                  <p:embed/>
                </p:oleObj>
              </mc:Choice>
              <mc:Fallback>
                <p:oleObj name="Diapositive think-cell" r:id="rId5" imgW="347" imgH="348" progId="TCLayout.ActiveDocument.1">
                  <p:embed/>
                  <p:pic>
                    <p:nvPicPr>
                      <p:cNvPr id="9" name="Objet 8" hidden="1">
                        <a:extLst>
                          <a:ext uri="{FF2B5EF4-FFF2-40B4-BE49-F238E27FC236}">
                            <a16:creationId xmlns:a16="http://schemas.microsoft.com/office/drawing/2014/main" id="{A0F8BA73-89CD-43B7-93B5-F2241F7072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5841DB64-58CF-4586-B8D9-6EDFE6A5FA94}"/>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Unna" panose="02040503070705020203" pitchFamily="18" charset="0"/>
              <a:ea typeface="+mn-ea"/>
              <a:cs typeface="+mn-cs"/>
              <a:sym typeface="Unna" panose="02040503070705020203" pitchFamily="18" charset="0"/>
            </a:endParaRPr>
          </a:p>
        </p:txBody>
      </p:sp>
      <p:sp>
        <p:nvSpPr>
          <p:cNvPr id="15" name="Title 14">
            <a:extLst>
              <a:ext uri="{FF2B5EF4-FFF2-40B4-BE49-F238E27FC236}">
                <a16:creationId xmlns:a16="http://schemas.microsoft.com/office/drawing/2014/main" id="{21BBC746-7CB5-47B2-8CE3-67AF8F2D1C1B}"/>
              </a:ext>
            </a:extLst>
          </p:cNvPr>
          <p:cNvSpPr>
            <a:spLocks noGrp="1"/>
          </p:cNvSpPr>
          <p:nvPr>
            <p:ph type="title"/>
          </p:nvPr>
        </p:nvSpPr>
        <p:spPr>
          <a:xfrm>
            <a:off x="507999" y="2504456"/>
            <a:ext cx="11253366" cy="1061703"/>
          </a:xfrm>
        </p:spPr>
        <p:txBody>
          <a:bodyPr/>
          <a:lstStyle/>
          <a:p>
            <a:r>
              <a:rPr lang="en-US" sz="4800" dirty="0"/>
              <a:t>Mercure Geneva Airport Hotel </a:t>
            </a:r>
          </a:p>
        </p:txBody>
      </p:sp>
      <p:sp>
        <p:nvSpPr>
          <p:cNvPr id="11" name="Text Placeholder 3"/>
          <p:cNvSpPr txBox="1">
            <a:spLocks/>
          </p:cNvSpPr>
          <p:nvPr/>
        </p:nvSpPr>
        <p:spPr>
          <a:xfrm>
            <a:off x="4441834" y="3566160"/>
            <a:ext cx="3308331" cy="445070"/>
          </a:xfrm>
          <a:prstGeom prst="rect">
            <a:avLst/>
          </a:prstGeom>
        </p:spPr>
        <p:txBody>
          <a:bodyPr vert="horz" lIns="91440" tIns="0" rIns="91440" bIns="0" rtlCol="0">
            <a:noAutofit/>
          </a:bodyPr>
          <a:lstStyle>
            <a:lvl1pPr marL="9450" indent="0" algn="ctr" defTabSz="685800" rtl="0" eaLnBrk="1" latinLnBrk="0" hangingPunct="1">
              <a:lnSpc>
                <a:spcPct val="120000"/>
              </a:lnSpc>
              <a:spcBef>
                <a:spcPts val="0"/>
              </a:spcBef>
              <a:buClr>
                <a:schemeClr val="bg2"/>
              </a:buClr>
              <a:buSzPct val="100000"/>
              <a:buFontTx/>
              <a:buNone/>
              <a:defRPr lang="en-US" sz="1100" b="0" i="0" kern="1200" spc="300" dirty="0">
                <a:solidFill>
                  <a:schemeClr val="bg2"/>
                </a:solidFill>
                <a:latin typeface="+mn-lt"/>
                <a:ea typeface="+mj-ea"/>
                <a:cs typeface="+mj-cs"/>
              </a:defRPr>
            </a:lvl1pPr>
            <a:lvl2pPr marL="5143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2pPr>
            <a:lvl3pPr marL="8572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3pPr>
            <a:lvl4pPr marL="12001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4pPr>
            <a:lvl5pPr marL="15430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en-US" sz="2800" b="0" i="1" kern="1200" dirty="0">
                <a:solidFill>
                  <a:schemeClr val="bg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450" marR="0" lvl="0" indent="0" algn="ctr" defTabSz="685800" rtl="0" eaLnBrk="1" fontAlgn="auto" latinLnBrk="0" hangingPunct="1">
              <a:lnSpc>
                <a:spcPct val="120000"/>
              </a:lnSpc>
              <a:spcBef>
                <a:spcPts val="0"/>
              </a:spcBef>
              <a:spcAft>
                <a:spcPts val="0"/>
              </a:spcAft>
              <a:buClr>
                <a:srgbClr val="D3A86A"/>
              </a:buClr>
              <a:buSzPct val="100000"/>
              <a:buFontTx/>
              <a:buNone/>
              <a:tabLst/>
              <a:defRPr/>
            </a:pPr>
            <a:endParaRPr kumimoji="0" lang="en-US" sz="1200" b="0" i="0" u="none" strike="noStrike" kern="1200" cap="none" spc="300" normalizeH="0" baseline="0" noProof="0" dirty="0">
              <a:ln>
                <a:noFill/>
              </a:ln>
              <a:solidFill>
                <a:srgbClr val="A88054"/>
              </a:solidFill>
              <a:effectLst/>
              <a:uLnTx/>
              <a:uFillTx/>
              <a:latin typeface="Montserrat"/>
              <a:ea typeface="+mj-ea"/>
              <a:cs typeface="+mj-cs"/>
            </a:endParaRPr>
          </a:p>
        </p:txBody>
      </p:sp>
      <p:sp>
        <p:nvSpPr>
          <p:cNvPr id="7" name="Title 14">
            <a:extLst>
              <a:ext uri="{FF2B5EF4-FFF2-40B4-BE49-F238E27FC236}">
                <a16:creationId xmlns:a16="http://schemas.microsoft.com/office/drawing/2014/main" id="{AD19E617-56AB-40A1-8686-212B562C70CD}"/>
              </a:ext>
            </a:extLst>
          </p:cNvPr>
          <p:cNvSpPr txBox="1">
            <a:spLocks/>
          </p:cNvSpPr>
          <p:nvPr/>
        </p:nvSpPr>
        <p:spPr>
          <a:xfrm>
            <a:off x="405958" y="3566160"/>
            <a:ext cx="11176000" cy="670560"/>
          </a:xfrm>
          <a:prstGeom prst="rect">
            <a:avLst/>
          </a:prstGeom>
        </p:spPr>
        <p:txBody>
          <a:bodyPr vert="horz" lIns="91440" tIns="45720" rIns="91440" bIns="45720" rtlCol="0" anchor="ctr">
            <a:noAutofit/>
          </a:bodyPr>
          <a:lstStyle>
            <a:lvl1pPr algn="ctr" defTabSz="685800" rtl="0" eaLnBrk="1" latinLnBrk="0" hangingPunct="1">
              <a:lnSpc>
                <a:spcPct val="100000"/>
              </a:lnSpc>
              <a:spcBef>
                <a:spcPct val="0"/>
              </a:spcBef>
              <a:buNone/>
              <a:defRPr sz="4000" b="0" i="1" kern="1200">
                <a:gradFill>
                  <a:gsLst>
                    <a:gs pos="30000">
                      <a:schemeClr val="bg2"/>
                    </a:gs>
                    <a:gs pos="70000">
                      <a:schemeClr val="tx2"/>
                    </a:gs>
                  </a:gsLst>
                  <a:lin ang="2700000" scaled="0"/>
                </a:gradFill>
                <a:latin typeface="+mj-lt"/>
                <a:ea typeface="+mj-ea"/>
                <a:cs typeface="+mj-cs"/>
              </a:defRPr>
            </a:lvl1pPr>
          </a:lstStyle>
          <a:p>
            <a:endParaRPr lang="en-US" sz="3600" dirty="0"/>
          </a:p>
        </p:txBody>
      </p:sp>
    </p:spTree>
    <p:extLst>
      <p:ext uri="{BB962C8B-B14F-4D97-AF65-F5344CB8AC3E}">
        <p14:creationId xmlns:p14="http://schemas.microsoft.com/office/powerpoint/2010/main" val="2079844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A0F8BA73-89CD-43B7-93B5-F2241F7072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47" imgH="348" progId="TCLayout.ActiveDocument.1">
                  <p:embed/>
                </p:oleObj>
              </mc:Choice>
              <mc:Fallback>
                <p:oleObj name="Diapositive think-cell" r:id="rId5" imgW="347" imgH="348" progId="TCLayout.ActiveDocument.1">
                  <p:embed/>
                  <p:pic>
                    <p:nvPicPr>
                      <p:cNvPr id="9" name="Objet 8" hidden="1">
                        <a:extLst>
                          <a:ext uri="{FF2B5EF4-FFF2-40B4-BE49-F238E27FC236}">
                            <a16:creationId xmlns:a16="http://schemas.microsoft.com/office/drawing/2014/main" id="{A0F8BA73-89CD-43B7-93B5-F2241F7072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5841DB64-58CF-4586-B8D9-6EDFE6A5FA94}"/>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Unna" panose="02040503070705020203" pitchFamily="18" charset="0"/>
              <a:ea typeface="+mn-ea"/>
              <a:cs typeface="+mn-cs"/>
              <a:sym typeface="Unna" panose="02040503070705020203" pitchFamily="18" charset="0"/>
            </a:endParaRPr>
          </a:p>
        </p:txBody>
      </p:sp>
      <p:sp>
        <p:nvSpPr>
          <p:cNvPr id="15" name="Title 14">
            <a:extLst>
              <a:ext uri="{FF2B5EF4-FFF2-40B4-BE49-F238E27FC236}">
                <a16:creationId xmlns:a16="http://schemas.microsoft.com/office/drawing/2014/main" id="{21BBC746-7CB5-47B2-8CE3-67AF8F2D1C1B}"/>
              </a:ext>
            </a:extLst>
          </p:cNvPr>
          <p:cNvSpPr>
            <a:spLocks noGrp="1"/>
          </p:cNvSpPr>
          <p:nvPr>
            <p:ph type="title"/>
          </p:nvPr>
        </p:nvSpPr>
        <p:spPr>
          <a:xfrm>
            <a:off x="3583576" y="339634"/>
            <a:ext cx="5024846" cy="670560"/>
          </a:xfrm>
        </p:spPr>
        <p:txBody>
          <a:bodyPr/>
          <a:lstStyle/>
          <a:p>
            <a:r>
              <a:rPr lang="en-US" sz="2800" dirty="0"/>
              <a:t>Mercure Geneva Airport Hotel </a:t>
            </a:r>
          </a:p>
        </p:txBody>
      </p:sp>
      <p:sp>
        <p:nvSpPr>
          <p:cNvPr id="11" name="Text Placeholder 3"/>
          <p:cNvSpPr txBox="1">
            <a:spLocks/>
          </p:cNvSpPr>
          <p:nvPr/>
        </p:nvSpPr>
        <p:spPr>
          <a:xfrm>
            <a:off x="4441834" y="3566160"/>
            <a:ext cx="3308331" cy="445070"/>
          </a:xfrm>
          <a:prstGeom prst="rect">
            <a:avLst/>
          </a:prstGeom>
        </p:spPr>
        <p:txBody>
          <a:bodyPr vert="horz" lIns="91440" tIns="0" rIns="91440" bIns="0" rtlCol="0">
            <a:noAutofit/>
          </a:bodyPr>
          <a:lstStyle>
            <a:lvl1pPr marL="9450" indent="0" algn="ctr" defTabSz="685800" rtl="0" eaLnBrk="1" latinLnBrk="0" hangingPunct="1">
              <a:lnSpc>
                <a:spcPct val="120000"/>
              </a:lnSpc>
              <a:spcBef>
                <a:spcPts val="0"/>
              </a:spcBef>
              <a:buClr>
                <a:schemeClr val="bg2"/>
              </a:buClr>
              <a:buSzPct val="100000"/>
              <a:buFontTx/>
              <a:buNone/>
              <a:defRPr lang="en-US" sz="1100" b="0" i="0" kern="1200" spc="300" dirty="0">
                <a:solidFill>
                  <a:schemeClr val="bg2"/>
                </a:solidFill>
                <a:latin typeface="+mn-lt"/>
                <a:ea typeface="+mj-ea"/>
                <a:cs typeface="+mj-cs"/>
              </a:defRPr>
            </a:lvl1pPr>
            <a:lvl2pPr marL="5143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2pPr>
            <a:lvl3pPr marL="8572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3pPr>
            <a:lvl4pPr marL="12001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4pPr>
            <a:lvl5pPr marL="15430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en-US" sz="2800" b="0" i="1" kern="1200" dirty="0">
                <a:solidFill>
                  <a:schemeClr val="bg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450" marR="0" lvl="0" indent="0" algn="ctr" defTabSz="685800" rtl="0" eaLnBrk="1" fontAlgn="auto" latinLnBrk="0" hangingPunct="1">
              <a:lnSpc>
                <a:spcPct val="120000"/>
              </a:lnSpc>
              <a:spcBef>
                <a:spcPts val="0"/>
              </a:spcBef>
              <a:spcAft>
                <a:spcPts val="0"/>
              </a:spcAft>
              <a:buClr>
                <a:srgbClr val="D3A86A"/>
              </a:buClr>
              <a:buSzPct val="100000"/>
              <a:buFontTx/>
              <a:buNone/>
              <a:tabLst/>
              <a:defRPr/>
            </a:pPr>
            <a:endParaRPr kumimoji="0" lang="en-US" sz="1200" b="0" i="0" u="none" strike="noStrike" kern="1200" cap="none" spc="300" normalizeH="0" baseline="0" noProof="0" dirty="0">
              <a:ln>
                <a:noFill/>
              </a:ln>
              <a:solidFill>
                <a:srgbClr val="A88054"/>
              </a:solidFill>
              <a:effectLst/>
              <a:uLnTx/>
              <a:uFillTx/>
              <a:latin typeface="Montserrat"/>
              <a:ea typeface="+mj-ea"/>
              <a:cs typeface="+mj-cs"/>
            </a:endParaRPr>
          </a:p>
        </p:txBody>
      </p:sp>
      <p:sp>
        <p:nvSpPr>
          <p:cNvPr id="10" name="ZoneTexte 9">
            <a:extLst>
              <a:ext uri="{FF2B5EF4-FFF2-40B4-BE49-F238E27FC236}">
                <a16:creationId xmlns:a16="http://schemas.microsoft.com/office/drawing/2014/main" id="{C9F16B97-E144-4C7C-BB32-D4DCFD1CC1AC}"/>
              </a:ext>
            </a:extLst>
          </p:cNvPr>
          <p:cNvSpPr txBox="1"/>
          <p:nvPr/>
        </p:nvSpPr>
        <p:spPr>
          <a:xfrm>
            <a:off x="1270070" y="1525097"/>
            <a:ext cx="9120432" cy="3100592"/>
          </a:xfrm>
          <a:prstGeom prst="rect">
            <a:avLst/>
          </a:prstGeom>
          <a:noFill/>
        </p:spPr>
        <p:txBody>
          <a:bodyPr wrap="square" lIns="0" tIns="0" rIns="0" bIns="0" rtlCol="0" anchor="b">
            <a:spAutoFit/>
          </a:bodyPr>
          <a:lstStyle/>
          <a:p>
            <a:pPr>
              <a:lnSpc>
                <a:spcPct val="120000"/>
              </a:lnSpc>
              <a:buClr>
                <a:schemeClr val="accent1"/>
              </a:buClr>
              <a:defRPr/>
            </a:pPr>
            <a:r>
              <a:rPr lang="fr-FR" sz="1400" b="1" dirty="0">
                <a:gradFill>
                  <a:gsLst>
                    <a:gs pos="30000">
                      <a:schemeClr val="bg2"/>
                    </a:gs>
                    <a:gs pos="70000">
                      <a:schemeClr val="tx2"/>
                    </a:gs>
                  </a:gsLst>
                  <a:lin ang="0" scaled="1"/>
                </a:gradFill>
              </a:rPr>
              <a:t>Réunions et événements:</a:t>
            </a:r>
          </a:p>
          <a:p>
            <a:pPr>
              <a:lnSpc>
                <a:spcPct val="120000"/>
              </a:lnSpc>
              <a:buClr>
                <a:schemeClr val="accent1"/>
              </a:buClr>
              <a:defRPr/>
            </a:pPr>
            <a:endParaRPr lang="fr-FR" sz="1400" b="1" dirty="0">
              <a:gradFill>
                <a:gsLst>
                  <a:gs pos="30000">
                    <a:schemeClr val="bg2"/>
                  </a:gs>
                  <a:gs pos="70000">
                    <a:schemeClr val="tx2"/>
                  </a:gs>
                </a:gsLst>
                <a:lin ang="0" scaled="1"/>
              </a:gradFill>
            </a:endParaRPr>
          </a:p>
          <a:p>
            <a:pPr>
              <a:lnSpc>
                <a:spcPct val="120000"/>
              </a:lnSpc>
              <a:buClr>
                <a:schemeClr val="accent1"/>
              </a:buClr>
              <a:defRPr/>
            </a:pPr>
            <a:r>
              <a:rPr lang="fr-FR" sz="1400" b="1" dirty="0">
                <a:gradFill>
                  <a:gsLst>
                    <a:gs pos="30000">
                      <a:schemeClr val="bg2"/>
                    </a:gs>
                    <a:gs pos="70000">
                      <a:schemeClr val="tx2"/>
                    </a:gs>
                  </a:gsLst>
                  <a:lin ang="0" scaled="1"/>
                </a:gradFill>
              </a:rPr>
              <a:t>Alkistis Evangelidou</a:t>
            </a:r>
          </a:p>
          <a:p>
            <a:pPr>
              <a:lnSpc>
                <a:spcPct val="120000"/>
              </a:lnSpc>
              <a:buClr>
                <a:schemeClr val="accent1"/>
              </a:buClr>
              <a:defRPr/>
            </a:pPr>
            <a:r>
              <a:rPr lang="fr-FR" sz="1400" b="1" dirty="0">
                <a:solidFill>
                  <a:schemeClr val="bg2">
                    <a:lumMod val="50000"/>
                  </a:schemeClr>
                </a:solidFill>
              </a:rPr>
              <a:t>Convention Sales Manager</a:t>
            </a:r>
          </a:p>
          <a:p>
            <a:pPr>
              <a:lnSpc>
                <a:spcPct val="120000"/>
              </a:lnSpc>
              <a:buClr>
                <a:schemeClr val="accent1"/>
              </a:buClr>
              <a:defRPr/>
            </a:pPr>
            <a:r>
              <a:rPr lang="fr-FR" sz="1400" b="1" dirty="0">
                <a:gradFill>
                  <a:gsLst>
                    <a:gs pos="30000">
                      <a:schemeClr val="bg2"/>
                    </a:gs>
                    <a:gs pos="70000">
                      <a:schemeClr val="tx2"/>
                    </a:gs>
                  </a:gsLst>
                  <a:lin ang="0" scaled="1"/>
                </a:gradFill>
              </a:rPr>
              <a:t>Téléphone : +41 22 545 9017 / +41 79 150 45 48</a:t>
            </a:r>
          </a:p>
          <a:p>
            <a:pPr>
              <a:lnSpc>
                <a:spcPct val="120000"/>
              </a:lnSpc>
              <a:buClr>
                <a:schemeClr val="accent1"/>
              </a:buClr>
              <a:defRPr/>
            </a:pPr>
            <a:r>
              <a:rPr lang="fr-FR" sz="1400" b="1" dirty="0">
                <a:gradFill>
                  <a:gsLst>
                    <a:gs pos="30000">
                      <a:schemeClr val="bg2"/>
                    </a:gs>
                    <a:gs pos="70000">
                      <a:schemeClr val="tx2"/>
                    </a:gs>
                  </a:gsLst>
                  <a:lin ang="0" scaled="1"/>
                </a:gradFill>
              </a:rPr>
              <a:t>Adresse électronique : </a:t>
            </a:r>
            <a:r>
              <a:rPr lang="fr-FR" sz="1400" b="1" dirty="0">
                <a:gradFill>
                  <a:gsLst>
                    <a:gs pos="30000">
                      <a:schemeClr val="bg2"/>
                    </a:gs>
                    <a:gs pos="70000">
                      <a:schemeClr val="tx2"/>
                    </a:gs>
                  </a:gsLst>
                  <a:lin ang="0" scaled="1"/>
                </a:gradFill>
                <a:hlinkClick r:id="rId7"/>
              </a:rPr>
              <a:t>alkistis.evangelidou@accor.com</a:t>
            </a:r>
            <a:endParaRPr lang="fr-FR" sz="1400" b="1" dirty="0">
              <a:gradFill>
                <a:gsLst>
                  <a:gs pos="30000">
                    <a:schemeClr val="bg2"/>
                  </a:gs>
                  <a:gs pos="70000">
                    <a:schemeClr val="tx2"/>
                  </a:gs>
                </a:gsLst>
                <a:lin ang="0" scaled="1"/>
              </a:gradFill>
            </a:endParaRPr>
          </a:p>
          <a:p>
            <a:pPr>
              <a:lnSpc>
                <a:spcPct val="120000"/>
              </a:lnSpc>
              <a:buClr>
                <a:schemeClr val="accent1"/>
              </a:buClr>
              <a:defRPr/>
            </a:pPr>
            <a:endParaRPr lang="fr-FR" sz="1400" b="1" dirty="0">
              <a:gradFill>
                <a:gsLst>
                  <a:gs pos="30000">
                    <a:schemeClr val="bg2"/>
                  </a:gs>
                  <a:gs pos="70000">
                    <a:schemeClr val="tx2"/>
                  </a:gs>
                </a:gsLst>
                <a:lin ang="0" scaled="1"/>
              </a:gradFill>
            </a:endParaRPr>
          </a:p>
          <a:p>
            <a:pPr>
              <a:lnSpc>
                <a:spcPct val="120000"/>
              </a:lnSpc>
              <a:buClr>
                <a:schemeClr val="accent1"/>
              </a:buClr>
              <a:defRPr/>
            </a:pPr>
            <a:r>
              <a:rPr lang="fr-FR" sz="1400" b="1" dirty="0">
                <a:gradFill>
                  <a:gsLst>
                    <a:gs pos="30000">
                      <a:schemeClr val="bg2"/>
                    </a:gs>
                    <a:gs pos="70000">
                      <a:schemeClr val="tx2"/>
                    </a:gs>
                  </a:gsLst>
                  <a:lin ang="0" scaled="1"/>
                </a:gradFill>
              </a:rPr>
              <a:t>Neige Malavoi</a:t>
            </a:r>
          </a:p>
          <a:p>
            <a:r>
              <a:rPr lang="en-US" sz="1400" b="1" dirty="0">
                <a:solidFill>
                  <a:schemeClr val="bg2">
                    <a:lumMod val="50000"/>
                  </a:schemeClr>
                </a:solidFill>
                <a:effectLst/>
                <a:ea typeface="Calibri" panose="020F0502020204030204" pitchFamily="34" charset="0"/>
              </a:rPr>
              <a:t>Event &amp; Group Reservation Coordinator</a:t>
            </a:r>
            <a:endParaRPr lang="fr-CH" sz="1400" dirty="0">
              <a:solidFill>
                <a:schemeClr val="bg2">
                  <a:lumMod val="50000"/>
                </a:schemeClr>
              </a:solidFill>
              <a:effectLst/>
              <a:ea typeface="Calibri" panose="020F0502020204030204" pitchFamily="34" charset="0"/>
            </a:endParaRPr>
          </a:p>
          <a:p>
            <a:pPr>
              <a:lnSpc>
                <a:spcPct val="120000"/>
              </a:lnSpc>
              <a:buClr>
                <a:schemeClr val="accent1"/>
              </a:buClr>
              <a:defRPr/>
            </a:pPr>
            <a:r>
              <a:rPr lang="fr-FR" sz="1400" b="1" dirty="0">
                <a:gradFill>
                  <a:gsLst>
                    <a:gs pos="30000">
                      <a:schemeClr val="bg2"/>
                    </a:gs>
                    <a:gs pos="70000">
                      <a:schemeClr val="tx2"/>
                    </a:gs>
                  </a:gsLst>
                  <a:lin ang="0" scaled="1"/>
                </a:gradFill>
              </a:rPr>
              <a:t>Téléphone : +41 22 545 9017</a:t>
            </a:r>
          </a:p>
          <a:p>
            <a:pPr>
              <a:lnSpc>
                <a:spcPct val="120000"/>
              </a:lnSpc>
              <a:buClr>
                <a:schemeClr val="accent1"/>
              </a:buClr>
              <a:defRPr/>
            </a:pPr>
            <a:r>
              <a:rPr lang="fr-FR" sz="1400" b="1" dirty="0">
                <a:gradFill>
                  <a:gsLst>
                    <a:gs pos="30000">
                      <a:schemeClr val="bg2"/>
                    </a:gs>
                    <a:gs pos="70000">
                      <a:schemeClr val="tx2"/>
                    </a:gs>
                  </a:gsLst>
                  <a:lin ang="0" scaled="1"/>
                </a:gradFill>
              </a:rPr>
              <a:t>Adresse électronique : </a:t>
            </a:r>
            <a:r>
              <a:rPr lang="fr-FR" sz="1400" b="1" dirty="0">
                <a:gradFill>
                  <a:gsLst>
                    <a:gs pos="30000">
                      <a:schemeClr val="bg2"/>
                    </a:gs>
                    <a:gs pos="70000">
                      <a:schemeClr val="tx2"/>
                    </a:gs>
                  </a:gsLst>
                  <a:lin ang="0" scaled="1"/>
                </a:gradFill>
                <a:hlinkClick r:id="rId8"/>
              </a:rPr>
              <a:t>neige.malavoi@accor.com</a:t>
            </a:r>
            <a:endParaRPr lang="fr-FR" sz="1400" b="1" dirty="0">
              <a:gradFill>
                <a:gsLst>
                  <a:gs pos="30000">
                    <a:schemeClr val="bg2"/>
                  </a:gs>
                  <a:gs pos="70000">
                    <a:schemeClr val="tx2"/>
                  </a:gs>
                </a:gsLst>
                <a:lin ang="0" scaled="1"/>
              </a:gradFill>
            </a:endParaRPr>
          </a:p>
          <a:p>
            <a:pPr>
              <a:lnSpc>
                <a:spcPct val="120000"/>
              </a:lnSpc>
              <a:buClr>
                <a:schemeClr val="accent1"/>
              </a:buClr>
              <a:defRPr/>
            </a:pPr>
            <a:endParaRPr lang="fr-FR" sz="1400" b="1" dirty="0">
              <a:gradFill>
                <a:gsLst>
                  <a:gs pos="30000">
                    <a:schemeClr val="bg2"/>
                  </a:gs>
                  <a:gs pos="70000">
                    <a:schemeClr val="tx2"/>
                  </a:gs>
                </a:gsLst>
                <a:lin ang="0" scaled="1"/>
              </a:gradFill>
            </a:endParaRPr>
          </a:p>
        </p:txBody>
      </p:sp>
    </p:spTree>
    <p:extLst>
      <p:ext uri="{BB962C8B-B14F-4D97-AF65-F5344CB8AC3E}">
        <p14:creationId xmlns:p14="http://schemas.microsoft.com/office/powerpoint/2010/main" val="357872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A0F8BA73-89CD-43B7-93B5-F2241F7072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47" imgH="348" progId="TCLayout.ActiveDocument.1">
                  <p:embed/>
                </p:oleObj>
              </mc:Choice>
              <mc:Fallback>
                <p:oleObj name="Diapositive think-cell" r:id="rId5" imgW="347" imgH="348" progId="TCLayout.ActiveDocument.1">
                  <p:embed/>
                  <p:pic>
                    <p:nvPicPr>
                      <p:cNvPr id="9" name="Objet 8" hidden="1">
                        <a:extLst>
                          <a:ext uri="{FF2B5EF4-FFF2-40B4-BE49-F238E27FC236}">
                            <a16:creationId xmlns:a16="http://schemas.microsoft.com/office/drawing/2014/main" id="{A0F8BA73-89CD-43B7-93B5-F2241F7072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5841DB64-58CF-4586-B8D9-6EDFE6A5FA94}"/>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Unna" panose="02040503070705020203" pitchFamily="18" charset="0"/>
              <a:ea typeface="+mn-ea"/>
              <a:cs typeface="+mn-cs"/>
              <a:sym typeface="Unna" panose="02040503070705020203" pitchFamily="18" charset="0"/>
            </a:endParaRPr>
          </a:p>
        </p:txBody>
      </p:sp>
      <p:sp>
        <p:nvSpPr>
          <p:cNvPr id="11" name="Text Placeholder 3"/>
          <p:cNvSpPr txBox="1">
            <a:spLocks/>
          </p:cNvSpPr>
          <p:nvPr/>
        </p:nvSpPr>
        <p:spPr>
          <a:xfrm>
            <a:off x="4441834" y="3566160"/>
            <a:ext cx="3308331" cy="445070"/>
          </a:xfrm>
          <a:prstGeom prst="rect">
            <a:avLst/>
          </a:prstGeom>
        </p:spPr>
        <p:txBody>
          <a:bodyPr vert="horz" lIns="91440" tIns="0" rIns="91440" bIns="0" rtlCol="0">
            <a:noAutofit/>
          </a:bodyPr>
          <a:lstStyle>
            <a:lvl1pPr marL="9450" indent="0" algn="ctr" defTabSz="685800" rtl="0" eaLnBrk="1" latinLnBrk="0" hangingPunct="1">
              <a:lnSpc>
                <a:spcPct val="120000"/>
              </a:lnSpc>
              <a:spcBef>
                <a:spcPts val="0"/>
              </a:spcBef>
              <a:buClr>
                <a:schemeClr val="bg2"/>
              </a:buClr>
              <a:buSzPct val="100000"/>
              <a:buFontTx/>
              <a:buNone/>
              <a:defRPr lang="en-US" sz="1100" b="0" i="0" kern="1200" spc="300" dirty="0">
                <a:solidFill>
                  <a:schemeClr val="bg2"/>
                </a:solidFill>
                <a:latin typeface="+mn-lt"/>
                <a:ea typeface="+mj-ea"/>
                <a:cs typeface="+mj-cs"/>
              </a:defRPr>
            </a:lvl1pPr>
            <a:lvl2pPr marL="5143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2pPr>
            <a:lvl3pPr marL="8572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3pPr>
            <a:lvl4pPr marL="12001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4pPr>
            <a:lvl5pPr marL="15430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en-US" sz="2800" b="0" i="1" kern="1200" dirty="0">
                <a:solidFill>
                  <a:schemeClr val="bg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450" marR="0" lvl="0" indent="0" algn="ctr" defTabSz="685800" rtl="0" eaLnBrk="1" fontAlgn="auto" latinLnBrk="0" hangingPunct="1">
              <a:lnSpc>
                <a:spcPct val="120000"/>
              </a:lnSpc>
              <a:spcBef>
                <a:spcPts val="0"/>
              </a:spcBef>
              <a:spcAft>
                <a:spcPts val="0"/>
              </a:spcAft>
              <a:buClr>
                <a:srgbClr val="D3A86A"/>
              </a:buClr>
              <a:buSzPct val="100000"/>
              <a:buFontTx/>
              <a:buNone/>
              <a:tabLst/>
              <a:defRPr/>
            </a:pPr>
            <a:endParaRPr kumimoji="0" lang="en-US" sz="1200" b="0" i="0" u="none" strike="noStrike" kern="1200" cap="none" spc="300" normalizeH="0" baseline="0" noProof="0" dirty="0">
              <a:ln>
                <a:noFill/>
              </a:ln>
              <a:solidFill>
                <a:srgbClr val="A88054"/>
              </a:solidFill>
              <a:effectLst/>
              <a:uLnTx/>
              <a:uFillTx/>
              <a:latin typeface="Montserrat"/>
              <a:ea typeface="+mj-ea"/>
              <a:cs typeface="+mj-cs"/>
            </a:endParaRPr>
          </a:p>
        </p:txBody>
      </p:sp>
      <p:pic>
        <p:nvPicPr>
          <p:cNvPr id="7" name="Picture 6">
            <a:extLst>
              <a:ext uri="{FF2B5EF4-FFF2-40B4-BE49-F238E27FC236}">
                <a16:creationId xmlns:a16="http://schemas.microsoft.com/office/drawing/2014/main" id="{0743B516-A82A-4AAE-AA3A-F4F1D5044A73}"/>
              </a:ext>
            </a:extLst>
          </p:cNvPr>
          <p:cNvPicPr>
            <a:picLocks noChangeAspect="1"/>
          </p:cNvPicPr>
          <p:nvPr/>
        </p:nvPicPr>
        <p:blipFill rotWithShape="1">
          <a:blip r:embed="rId7"/>
          <a:srcRect l="24367" t="22486" r="30848" b="14824"/>
          <a:stretch/>
        </p:blipFill>
        <p:spPr>
          <a:xfrm>
            <a:off x="5556068" y="1482602"/>
            <a:ext cx="6495103" cy="4282006"/>
          </a:xfrm>
          <a:prstGeom prst="rect">
            <a:avLst/>
          </a:prstGeom>
        </p:spPr>
      </p:pic>
      <p:sp>
        <p:nvSpPr>
          <p:cNvPr id="10" name="Title 14">
            <a:extLst>
              <a:ext uri="{FF2B5EF4-FFF2-40B4-BE49-F238E27FC236}">
                <a16:creationId xmlns:a16="http://schemas.microsoft.com/office/drawing/2014/main" id="{35838245-00AE-4333-A8D5-784EC6BE3E5B}"/>
              </a:ext>
            </a:extLst>
          </p:cNvPr>
          <p:cNvSpPr txBox="1">
            <a:spLocks/>
          </p:cNvSpPr>
          <p:nvPr/>
        </p:nvSpPr>
        <p:spPr>
          <a:xfrm>
            <a:off x="3188473" y="301701"/>
            <a:ext cx="6096000" cy="670560"/>
          </a:xfrm>
          <a:prstGeom prst="rect">
            <a:avLst/>
          </a:prstGeom>
        </p:spPr>
        <p:txBody>
          <a:bodyPr vert="horz" lIns="91440" tIns="45720" rIns="91440" bIns="45720" rtlCol="0" anchor="ctr">
            <a:noAutofit/>
          </a:bodyPr>
          <a:lstStyle>
            <a:lvl1pPr algn="ctr" defTabSz="685800" rtl="0" eaLnBrk="1" latinLnBrk="0" hangingPunct="1">
              <a:lnSpc>
                <a:spcPct val="100000"/>
              </a:lnSpc>
              <a:spcBef>
                <a:spcPct val="0"/>
              </a:spcBef>
              <a:buNone/>
              <a:defRPr sz="4000" b="0" i="1" kern="1200">
                <a:gradFill>
                  <a:gsLst>
                    <a:gs pos="30000">
                      <a:schemeClr val="bg2"/>
                    </a:gs>
                    <a:gs pos="70000">
                      <a:schemeClr val="tx2"/>
                    </a:gs>
                  </a:gsLst>
                  <a:lin ang="2700000" scaled="0"/>
                </a:gradFill>
                <a:latin typeface="+mj-lt"/>
                <a:ea typeface="+mj-ea"/>
                <a:cs typeface="+mj-cs"/>
              </a:defRPr>
            </a:lvl1pPr>
          </a:lstStyle>
          <a:p>
            <a:r>
              <a:rPr lang="en-US" sz="2800" dirty="0"/>
              <a:t>Mercure Geneva Airport Hotel</a:t>
            </a:r>
          </a:p>
          <a:p>
            <a:r>
              <a:rPr lang="fr-FR" sz="1400" dirty="0">
                <a:solidFill>
                  <a:schemeClr val="tx1"/>
                </a:solidFill>
              </a:rPr>
              <a:t>Rue de la Bergère, 3, 1217 – Meyrin, Suisse</a:t>
            </a:r>
          </a:p>
          <a:p>
            <a:r>
              <a:rPr lang="en-US" sz="1800" dirty="0"/>
              <a:t> </a:t>
            </a:r>
          </a:p>
        </p:txBody>
      </p:sp>
      <p:sp>
        <p:nvSpPr>
          <p:cNvPr id="12" name="ZoneTexte 32">
            <a:extLst>
              <a:ext uri="{FF2B5EF4-FFF2-40B4-BE49-F238E27FC236}">
                <a16:creationId xmlns:a16="http://schemas.microsoft.com/office/drawing/2014/main" id="{4B845C9E-F25E-4102-BA2C-FD0C1CA73B7C}"/>
              </a:ext>
            </a:extLst>
          </p:cNvPr>
          <p:cNvSpPr txBox="1"/>
          <p:nvPr/>
        </p:nvSpPr>
        <p:spPr>
          <a:xfrm>
            <a:off x="359559" y="1188988"/>
            <a:ext cx="4798503" cy="5994013"/>
          </a:xfrm>
          <a:prstGeom prst="rect">
            <a:avLst/>
          </a:prstGeom>
          <a:noFill/>
        </p:spPr>
        <p:txBody>
          <a:bodyPr wrap="square" lIns="0" tIns="0" rIns="0" bIns="0" rtlCol="0" anchor="t">
            <a:spAutoFit/>
          </a:bodyPr>
          <a:lstStyle>
            <a:defPPr>
              <a:defRPr lang="fr-FR"/>
            </a:defPPr>
            <a:lvl1pPr marL="171450" indent="-171450">
              <a:lnSpc>
                <a:spcPct val="130000"/>
              </a:lnSpc>
              <a:spcAft>
                <a:spcPts val="1700"/>
              </a:spcAft>
              <a:buClr>
                <a:schemeClr val="bg2"/>
              </a:buClr>
              <a:buFont typeface="Wingdings" panose="05000000000000000000" pitchFamily="2" charset="2"/>
              <a:buChar char="v"/>
              <a:defRPr sz="900">
                <a:solidFill>
                  <a:schemeClr val="bg1"/>
                </a:solidFill>
              </a:defRPr>
            </a:lvl1pPr>
          </a:lstStyle>
          <a:p>
            <a:pPr marL="243450" indent="0" algn="just">
              <a:spcAft>
                <a:spcPts val="400"/>
              </a:spcAft>
              <a:buSzPct val="100000"/>
              <a:buNone/>
            </a:pPr>
            <a:r>
              <a:rPr lang="fr-CH" sz="1200" b="1" dirty="0" err="1">
                <a:solidFill>
                  <a:schemeClr val="bg2">
                    <a:lumMod val="50000"/>
                  </a:schemeClr>
                </a:solidFill>
              </a:rPr>
              <a:t>Localization</a:t>
            </a:r>
            <a:endParaRPr lang="fr-CH" sz="1200" b="1" dirty="0">
              <a:solidFill>
                <a:schemeClr val="bg2">
                  <a:lumMod val="50000"/>
                </a:schemeClr>
              </a:solidFill>
            </a:endParaRPr>
          </a:p>
          <a:p>
            <a:pPr marL="414900" algn="just">
              <a:spcAft>
                <a:spcPts val="400"/>
              </a:spcAft>
              <a:buSzPct val="100000"/>
            </a:pPr>
            <a:r>
              <a:rPr lang="fr-CH" sz="1200" dirty="0">
                <a:solidFill>
                  <a:schemeClr val="tx1"/>
                </a:solidFill>
              </a:rPr>
              <a:t>Au pied de la gare </a:t>
            </a:r>
            <a:r>
              <a:rPr lang="fr-CH" sz="1200" dirty="0" err="1">
                <a:solidFill>
                  <a:schemeClr val="tx1"/>
                </a:solidFill>
              </a:rPr>
              <a:t>Zimeysa</a:t>
            </a:r>
            <a:r>
              <a:rPr lang="fr-CH" sz="1200" dirty="0">
                <a:solidFill>
                  <a:schemeClr val="tx1"/>
                </a:solidFill>
              </a:rPr>
              <a:t>, 10 min du centre ville</a:t>
            </a:r>
          </a:p>
          <a:p>
            <a:pPr marL="414900" algn="just">
              <a:spcAft>
                <a:spcPts val="400"/>
              </a:spcAft>
              <a:buSzPct val="100000"/>
            </a:pPr>
            <a:r>
              <a:rPr lang="fr-CH" sz="1200" dirty="0">
                <a:solidFill>
                  <a:schemeClr val="tx1"/>
                </a:solidFill>
              </a:rPr>
              <a:t>Située au centre du complexe Atrium Park</a:t>
            </a:r>
          </a:p>
          <a:p>
            <a:pPr marL="414900" algn="just">
              <a:spcAft>
                <a:spcPts val="400"/>
              </a:spcAft>
              <a:buSzPct val="100000"/>
            </a:pPr>
            <a:r>
              <a:rPr lang="fr-CH" sz="1200" dirty="0">
                <a:solidFill>
                  <a:schemeClr val="tx1"/>
                </a:solidFill>
              </a:rPr>
              <a:t>Proche de l’aéroport Cointrin de Genève</a:t>
            </a:r>
          </a:p>
          <a:p>
            <a:pPr marL="414900" algn="just">
              <a:spcAft>
                <a:spcPts val="400"/>
              </a:spcAft>
              <a:buSzPct val="100000"/>
            </a:pPr>
            <a:r>
              <a:rPr lang="fr-CH" sz="1200" dirty="0">
                <a:solidFill>
                  <a:schemeClr val="tx1"/>
                </a:solidFill>
              </a:rPr>
              <a:t>En face du Campus Genevois de haute Horlogerie</a:t>
            </a:r>
          </a:p>
          <a:p>
            <a:pPr marL="414900" algn="just">
              <a:spcAft>
                <a:spcPts val="400"/>
              </a:spcAft>
              <a:buSzPct val="100000"/>
            </a:pPr>
            <a:r>
              <a:rPr lang="fr-CH" sz="1200" dirty="0">
                <a:solidFill>
                  <a:schemeClr val="tx1"/>
                </a:solidFill>
              </a:rPr>
              <a:t>Proche du centre des congrès </a:t>
            </a:r>
            <a:r>
              <a:rPr lang="fr-CH" sz="1200" dirty="0" err="1">
                <a:solidFill>
                  <a:schemeClr val="tx1"/>
                </a:solidFill>
              </a:rPr>
              <a:t>Palexpo</a:t>
            </a:r>
            <a:endParaRPr lang="fr-CH" sz="1200" dirty="0">
              <a:solidFill>
                <a:schemeClr val="tx1"/>
              </a:solidFill>
            </a:endParaRPr>
          </a:p>
          <a:p>
            <a:pPr marL="243450" indent="0" algn="just">
              <a:spcAft>
                <a:spcPts val="400"/>
              </a:spcAft>
              <a:buSzPct val="100000"/>
              <a:buNone/>
            </a:pPr>
            <a:r>
              <a:rPr lang="fr-CH" sz="1200" b="1" dirty="0">
                <a:solidFill>
                  <a:schemeClr val="bg2">
                    <a:lumMod val="50000"/>
                  </a:schemeClr>
                </a:solidFill>
              </a:rPr>
              <a:t>Chambres </a:t>
            </a:r>
          </a:p>
          <a:p>
            <a:pPr marL="414900" algn="just">
              <a:spcAft>
                <a:spcPts val="400"/>
              </a:spcAft>
              <a:buSzPct val="100000"/>
            </a:pPr>
            <a:r>
              <a:rPr lang="fr-CH" sz="1200" dirty="0">
                <a:solidFill>
                  <a:schemeClr val="tx1"/>
                </a:solidFill>
              </a:rPr>
              <a:t>163 chambres et Suites</a:t>
            </a:r>
          </a:p>
          <a:p>
            <a:pPr marL="243450" indent="0" algn="just">
              <a:spcAft>
                <a:spcPts val="400"/>
              </a:spcAft>
              <a:buSzPct val="100000"/>
              <a:buNone/>
            </a:pPr>
            <a:r>
              <a:rPr lang="fr-CH" sz="1200" b="1" dirty="0">
                <a:solidFill>
                  <a:schemeClr val="bg2">
                    <a:lumMod val="50000"/>
                  </a:schemeClr>
                </a:solidFill>
              </a:rPr>
              <a:t>Restauration</a:t>
            </a:r>
          </a:p>
          <a:p>
            <a:pPr marL="414900" algn="just">
              <a:spcAft>
                <a:spcPts val="400"/>
              </a:spcAft>
              <a:buSzPct val="100000"/>
            </a:pPr>
            <a:r>
              <a:rPr lang="fr-CH" sz="1200" dirty="0">
                <a:solidFill>
                  <a:schemeClr val="tx1"/>
                </a:solidFill>
              </a:rPr>
              <a:t>4 restaurants</a:t>
            </a:r>
          </a:p>
          <a:p>
            <a:pPr marL="414900" algn="just">
              <a:spcAft>
                <a:spcPts val="400"/>
              </a:spcAft>
              <a:buSzPct val="100000"/>
            </a:pPr>
            <a:r>
              <a:rPr lang="fr-CH" sz="1200" dirty="0" err="1">
                <a:solidFill>
                  <a:schemeClr val="tx1"/>
                </a:solidFill>
              </a:rPr>
              <a:t>Rooftop</a:t>
            </a:r>
            <a:r>
              <a:rPr lang="fr-CH" sz="1200" dirty="0">
                <a:solidFill>
                  <a:schemeClr val="tx1"/>
                </a:solidFill>
              </a:rPr>
              <a:t> bar</a:t>
            </a:r>
          </a:p>
          <a:p>
            <a:pPr marL="243450" indent="0" algn="just">
              <a:spcAft>
                <a:spcPts val="400"/>
              </a:spcAft>
              <a:buSzPct val="100000"/>
              <a:buNone/>
            </a:pPr>
            <a:r>
              <a:rPr lang="fr-CH" sz="1200" b="1" dirty="0" err="1">
                <a:solidFill>
                  <a:schemeClr val="bg2">
                    <a:lumMod val="50000"/>
                  </a:schemeClr>
                </a:solidFill>
              </a:rPr>
              <a:t>Conference</a:t>
            </a:r>
            <a:r>
              <a:rPr lang="fr-CH" sz="1200" b="1" dirty="0">
                <a:solidFill>
                  <a:schemeClr val="bg2">
                    <a:lumMod val="50000"/>
                  </a:schemeClr>
                </a:solidFill>
              </a:rPr>
              <a:t> Center</a:t>
            </a:r>
          </a:p>
          <a:p>
            <a:pPr marL="414900" algn="just">
              <a:spcAft>
                <a:spcPts val="400"/>
              </a:spcAft>
              <a:buSzPct val="100000"/>
            </a:pPr>
            <a:r>
              <a:rPr lang="fr-CH" sz="1200" dirty="0">
                <a:solidFill>
                  <a:schemeClr val="tx1"/>
                </a:solidFill>
              </a:rPr>
              <a:t>Business center avec 8 salles de réunions et 1200m2 d’espace de réunion</a:t>
            </a:r>
          </a:p>
          <a:p>
            <a:pPr marL="243450" indent="0" algn="just">
              <a:spcAft>
                <a:spcPts val="400"/>
              </a:spcAft>
              <a:buSzPct val="100000"/>
              <a:buNone/>
            </a:pPr>
            <a:r>
              <a:rPr lang="fr-CH" sz="1200" b="1" dirty="0">
                <a:solidFill>
                  <a:schemeClr val="bg2">
                    <a:lumMod val="50000"/>
                  </a:schemeClr>
                </a:solidFill>
              </a:rPr>
              <a:t>Autres informations</a:t>
            </a:r>
          </a:p>
          <a:p>
            <a:pPr marL="414900" algn="just">
              <a:spcAft>
                <a:spcPts val="400"/>
              </a:spcAft>
              <a:buSzPct val="100000"/>
            </a:pPr>
            <a:r>
              <a:rPr lang="fr-CH" sz="1200" dirty="0">
                <a:solidFill>
                  <a:schemeClr val="tx1"/>
                </a:solidFill>
              </a:rPr>
              <a:t>Centre sportif entièrement équipé.</a:t>
            </a:r>
          </a:p>
          <a:p>
            <a:pPr marL="414900" algn="just">
              <a:spcAft>
                <a:spcPts val="400"/>
              </a:spcAft>
              <a:buSzPct val="100000"/>
            </a:pPr>
            <a:r>
              <a:rPr lang="fr-CH" sz="1200" dirty="0">
                <a:solidFill>
                  <a:schemeClr val="tx1"/>
                </a:solidFill>
              </a:rPr>
              <a:t>Parking souterrain</a:t>
            </a:r>
          </a:p>
          <a:p>
            <a:pPr marL="414900" algn="just">
              <a:spcAft>
                <a:spcPts val="400"/>
              </a:spcAft>
              <a:buSzPct val="100000"/>
            </a:pPr>
            <a:r>
              <a:rPr lang="fr-CH" sz="1200" dirty="0">
                <a:solidFill>
                  <a:schemeClr val="tx1"/>
                </a:solidFill>
              </a:rPr>
              <a:t>Navette gratuite (aéroport-</a:t>
            </a:r>
            <a:r>
              <a:rPr lang="fr-CH" sz="1200" dirty="0" err="1">
                <a:solidFill>
                  <a:schemeClr val="tx1"/>
                </a:solidFill>
              </a:rPr>
              <a:t>hotel</a:t>
            </a:r>
            <a:r>
              <a:rPr lang="fr-CH" sz="1200" dirty="0">
                <a:solidFill>
                  <a:schemeClr val="tx1"/>
                </a:solidFill>
              </a:rPr>
              <a:t>) </a:t>
            </a:r>
            <a:endParaRPr lang="fr-CH" sz="1200" dirty="0">
              <a:solidFill>
                <a:schemeClr val="bg2">
                  <a:lumMod val="50000"/>
                </a:schemeClr>
              </a:solidFill>
            </a:endParaRPr>
          </a:p>
          <a:p>
            <a:pPr marL="243450" indent="0" algn="just">
              <a:spcAft>
                <a:spcPts val="400"/>
              </a:spcAft>
              <a:buSzPct val="100000"/>
              <a:buNone/>
            </a:pPr>
            <a:endParaRPr lang="fr-CH" sz="1200" b="1" dirty="0">
              <a:solidFill>
                <a:schemeClr val="bg2">
                  <a:lumMod val="50000"/>
                </a:schemeClr>
              </a:solidFill>
            </a:endParaRPr>
          </a:p>
          <a:p>
            <a:pPr marL="243450" indent="0" algn="just">
              <a:spcAft>
                <a:spcPts val="400"/>
              </a:spcAft>
              <a:buSzPct val="100000"/>
              <a:buNone/>
            </a:pPr>
            <a:endParaRPr lang="en-US" sz="1200" dirty="0">
              <a:solidFill>
                <a:schemeClr val="tx1"/>
              </a:solidFill>
            </a:endParaRPr>
          </a:p>
          <a:p>
            <a:pPr marL="243450" indent="0">
              <a:spcAft>
                <a:spcPts val="400"/>
              </a:spcAft>
              <a:buSzPct val="100000"/>
              <a:buNone/>
            </a:pPr>
            <a:endParaRPr lang="en-US" sz="1200" dirty="0">
              <a:solidFill>
                <a:schemeClr val="tx1"/>
              </a:solidFill>
            </a:endParaRPr>
          </a:p>
        </p:txBody>
      </p:sp>
    </p:spTree>
    <p:extLst>
      <p:ext uri="{BB962C8B-B14F-4D97-AF65-F5344CB8AC3E}">
        <p14:creationId xmlns:p14="http://schemas.microsoft.com/office/powerpoint/2010/main" val="3409088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A0F8BA73-89CD-43B7-93B5-F2241F7072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47" imgH="348" progId="TCLayout.ActiveDocument.1">
                  <p:embed/>
                </p:oleObj>
              </mc:Choice>
              <mc:Fallback>
                <p:oleObj name="Diapositive think-cell" r:id="rId5" imgW="347" imgH="348" progId="TCLayout.ActiveDocument.1">
                  <p:embed/>
                  <p:pic>
                    <p:nvPicPr>
                      <p:cNvPr id="9" name="Objet 8" hidden="1">
                        <a:extLst>
                          <a:ext uri="{FF2B5EF4-FFF2-40B4-BE49-F238E27FC236}">
                            <a16:creationId xmlns:a16="http://schemas.microsoft.com/office/drawing/2014/main" id="{A0F8BA73-89CD-43B7-93B5-F2241F7072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5841DB64-58CF-4586-B8D9-6EDFE6A5FA94}"/>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Unna" panose="02040503070705020203" pitchFamily="18" charset="0"/>
              <a:ea typeface="+mn-ea"/>
              <a:cs typeface="+mn-cs"/>
              <a:sym typeface="Unna" panose="02040503070705020203" pitchFamily="18" charset="0"/>
            </a:endParaRPr>
          </a:p>
        </p:txBody>
      </p:sp>
      <p:sp>
        <p:nvSpPr>
          <p:cNvPr id="15" name="Title 14">
            <a:extLst>
              <a:ext uri="{FF2B5EF4-FFF2-40B4-BE49-F238E27FC236}">
                <a16:creationId xmlns:a16="http://schemas.microsoft.com/office/drawing/2014/main" id="{21BBC746-7CB5-47B2-8CE3-67AF8F2D1C1B}"/>
              </a:ext>
            </a:extLst>
          </p:cNvPr>
          <p:cNvSpPr>
            <a:spLocks noGrp="1"/>
          </p:cNvSpPr>
          <p:nvPr>
            <p:ph type="title"/>
          </p:nvPr>
        </p:nvSpPr>
        <p:spPr>
          <a:xfrm>
            <a:off x="3742412" y="298525"/>
            <a:ext cx="4707172" cy="670560"/>
          </a:xfrm>
        </p:spPr>
        <p:txBody>
          <a:bodyPr/>
          <a:lstStyle/>
          <a:p>
            <a:r>
              <a:rPr lang="en-US" sz="2800" dirty="0"/>
              <a:t>Mercure Geneva Airport Hotel </a:t>
            </a:r>
          </a:p>
        </p:txBody>
      </p:sp>
      <p:sp>
        <p:nvSpPr>
          <p:cNvPr id="11" name="Text Placeholder 3"/>
          <p:cNvSpPr txBox="1">
            <a:spLocks/>
          </p:cNvSpPr>
          <p:nvPr/>
        </p:nvSpPr>
        <p:spPr>
          <a:xfrm>
            <a:off x="4441834" y="3566160"/>
            <a:ext cx="3308331" cy="445070"/>
          </a:xfrm>
          <a:prstGeom prst="rect">
            <a:avLst/>
          </a:prstGeom>
        </p:spPr>
        <p:txBody>
          <a:bodyPr vert="horz" lIns="91440" tIns="0" rIns="91440" bIns="0" rtlCol="0">
            <a:noAutofit/>
          </a:bodyPr>
          <a:lstStyle>
            <a:lvl1pPr marL="9450" indent="0" algn="ctr" defTabSz="685800" rtl="0" eaLnBrk="1" latinLnBrk="0" hangingPunct="1">
              <a:lnSpc>
                <a:spcPct val="120000"/>
              </a:lnSpc>
              <a:spcBef>
                <a:spcPts val="0"/>
              </a:spcBef>
              <a:buClr>
                <a:schemeClr val="bg2"/>
              </a:buClr>
              <a:buSzPct val="100000"/>
              <a:buFontTx/>
              <a:buNone/>
              <a:defRPr lang="en-US" sz="1100" b="0" i="0" kern="1200" spc="300" dirty="0">
                <a:solidFill>
                  <a:schemeClr val="bg2"/>
                </a:solidFill>
                <a:latin typeface="+mn-lt"/>
                <a:ea typeface="+mj-ea"/>
                <a:cs typeface="+mj-cs"/>
              </a:defRPr>
            </a:lvl1pPr>
            <a:lvl2pPr marL="5143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2pPr>
            <a:lvl3pPr marL="8572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3pPr>
            <a:lvl4pPr marL="12001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4pPr>
            <a:lvl5pPr marL="15430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en-US" sz="2800" b="0" i="1" kern="1200" dirty="0">
                <a:solidFill>
                  <a:schemeClr val="bg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450" marR="0" lvl="0" indent="0" algn="ctr" defTabSz="685800" rtl="0" eaLnBrk="1" fontAlgn="auto" latinLnBrk="0" hangingPunct="1">
              <a:lnSpc>
                <a:spcPct val="120000"/>
              </a:lnSpc>
              <a:spcBef>
                <a:spcPts val="0"/>
              </a:spcBef>
              <a:spcAft>
                <a:spcPts val="0"/>
              </a:spcAft>
              <a:buClr>
                <a:srgbClr val="D3A86A"/>
              </a:buClr>
              <a:buSzPct val="100000"/>
              <a:buFontTx/>
              <a:buNone/>
              <a:tabLst/>
              <a:defRPr/>
            </a:pPr>
            <a:endParaRPr kumimoji="0" lang="en-US" sz="1200" b="0" i="0" u="none" strike="noStrike" kern="1200" cap="none" spc="300" normalizeH="0" baseline="0" noProof="0" dirty="0">
              <a:ln>
                <a:noFill/>
              </a:ln>
              <a:solidFill>
                <a:srgbClr val="A88054"/>
              </a:solidFill>
              <a:effectLst/>
              <a:uLnTx/>
              <a:uFillTx/>
              <a:latin typeface="Montserrat"/>
              <a:ea typeface="+mj-ea"/>
              <a:cs typeface="+mj-cs"/>
            </a:endParaRPr>
          </a:p>
        </p:txBody>
      </p:sp>
      <p:pic>
        <p:nvPicPr>
          <p:cNvPr id="3" name="Picture 2" descr="A large lobby with a tree and chairs&#10;&#10;Description automatically generated">
            <a:extLst>
              <a:ext uri="{FF2B5EF4-FFF2-40B4-BE49-F238E27FC236}">
                <a16:creationId xmlns:a16="http://schemas.microsoft.com/office/drawing/2014/main" id="{96779A20-EAD9-E243-DCB0-7B134095D2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027" y="838898"/>
            <a:ext cx="6363943" cy="4240635"/>
          </a:xfrm>
          <a:prstGeom prst="rect">
            <a:avLst/>
          </a:prstGeom>
        </p:spPr>
      </p:pic>
    </p:spTree>
    <p:extLst>
      <p:ext uri="{BB962C8B-B14F-4D97-AF65-F5344CB8AC3E}">
        <p14:creationId xmlns:p14="http://schemas.microsoft.com/office/powerpoint/2010/main" val="2370122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000" y="398058"/>
            <a:ext cx="11176000" cy="437799"/>
          </a:xfrm>
        </p:spPr>
        <p:txBody>
          <a:bodyPr/>
          <a:lstStyle/>
          <a:p>
            <a:r>
              <a:rPr lang="en-GB" dirty="0"/>
              <a:t>Mercure Geneva Airport Hotel </a:t>
            </a:r>
          </a:p>
        </p:txBody>
      </p:sp>
      <p:sp>
        <p:nvSpPr>
          <p:cNvPr id="6" name="Text Placeholder 5"/>
          <p:cNvSpPr>
            <a:spLocks noGrp="1"/>
          </p:cNvSpPr>
          <p:nvPr>
            <p:ph type="body" sz="quarter" idx="12"/>
          </p:nvPr>
        </p:nvSpPr>
        <p:spPr>
          <a:xfrm>
            <a:off x="508000" y="1031261"/>
            <a:ext cx="11176000" cy="252574"/>
          </a:xfrm>
        </p:spPr>
        <p:txBody>
          <a:bodyPr/>
          <a:lstStyle/>
          <a:p>
            <a:r>
              <a:rPr lang="en-GB" sz="1200" b="1" dirty="0"/>
              <a:t>163 </a:t>
            </a:r>
            <a:r>
              <a:rPr lang="en-GB" sz="1200" b="1" dirty="0" err="1"/>
              <a:t>Chambres</a:t>
            </a:r>
            <a:endParaRPr lang="en-GB" sz="1200" b="1" dirty="0"/>
          </a:p>
        </p:txBody>
      </p:sp>
      <p:sp>
        <p:nvSpPr>
          <p:cNvPr id="32" name="ZoneTexte 9">
            <a:extLst>
              <a:ext uri="{FF2B5EF4-FFF2-40B4-BE49-F238E27FC236}">
                <a16:creationId xmlns:a16="http://schemas.microsoft.com/office/drawing/2014/main" id="{56FD2961-068E-46AC-B1DE-15F113CDE788}"/>
              </a:ext>
            </a:extLst>
          </p:cNvPr>
          <p:cNvSpPr txBox="1"/>
          <p:nvPr/>
        </p:nvSpPr>
        <p:spPr>
          <a:xfrm>
            <a:off x="722067" y="1766206"/>
            <a:ext cx="4939358" cy="1272208"/>
          </a:xfrm>
          <a:prstGeom prst="rect">
            <a:avLst/>
          </a:prstGeom>
          <a:noFill/>
        </p:spPr>
        <p:txBody>
          <a:bodyPr wrap="square" lIns="0" tIns="0" rIns="0" bIns="0" rtlCol="0" anchor="b">
            <a:spAutoFit/>
          </a:bodyPr>
          <a:lstStyle/>
          <a:p>
            <a:pPr>
              <a:lnSpc>
                <a:spcPct val="120000"/>
              </a:lnSpc>
              <a:buClr>
                <a:schemeClr val="accent1"/>
              </a:buClr>
              <a:defRPr/>
            </a:pPr>
            <a:r>
              <a:rPr lang="fr-CH" sz="1200" dirty="0"/>
              <a:t>Installez-vous et détendez-vous dans une chambre spacieuse et moderne, et profitez de services et installations bien pensés tels que le Wi-Fi gratuit et une salle de bain élégante.</a:t>
            </a:r>
            <a:endParaRPr lang="en-US" sz="1200" dirty="0"/>
          </a:p>
          <a:p>
            <a:pPr>
              <a:lnSpc>
                <a:spcPct val="120000"/>
              </a:lnSpc>
              <a:buClr>
                <a:schemeClr val="accent1"/>
              </a:buClr>
              <a:defRPr/>
            </a:pPr>
            <a:endParaRPr lang="en-US" sz="1400" dirty="0"/>
          </a:p>
          <a:p>
            <a:pPr>
              <a:lnSpc>
                <a:spcPct val="120000"/>
              </a:lnSpc>
              <a:buClr>
                <a:schemeClr val="accent1"/>
              </a:buClr>
              <a:defRPr/>
            </a:pPr>
            <a:endParaRPr lang="fr-FR" sz="2000" i="1" dirty="0">
              <a:gradFill>
                <a:gsLst>
                  <a:gs pos="30000">
                    <a:schemeClr val="bg2"/>
                  </a:gs>
                  <a:gs pos="70000">
                    <a:schemeClr val="tx2"/>
                  </a:gs>
                </a:gsLst>
                <a:lin ang="0" scaled="1"/>
              </a:gradFill>
              <a:latin typeface="+mj-lt"/>
            </a:endParaRPr>
          </a:p>
        </p:txBody>
      </p:sp>
      <p:sp>
        <p:nvSpPr>
          <p:cNvPr id="14" name="ZoneTexte 9">
            <a:extLst>
              <a:ext uri="{FF2B5EF4-FFF2-40B4-BE49-F238E27FC236}">
                <a16:creationId xmlns:a16="http://schemas.microsoft.com/office/drawing/2014/main" id="{40E1D46C-1A6D-4671-91B2-2371F471BE46}"/>
              </a:ext>
            </a:extLst>
          </p:cNvPr>
          <p:cNvSpPr txBox="1"/>
          <p:nvPr/>
        </p:nvSpPr>
        <p:spPr>
          <a:xfrm>
            <a:off x="6388070" y="1766206"/>
            <a:ext cx="5081863" cy="792076"/>
          </a:xfrm>
          <a:prstGeom prst="rect">
            <a:avLst/>
          </a:prstGeom>
          <a:noFill/>
        </p:spPr>
        <p:txBody>
          <a:bodyPr wrap="square" lIns="0" tIns="0" rIns="0" bIns="0" rtlCol="0" anchor="b">
            <a:spAutoFit/>
          </a:bodyPr>
          <a:lstStyle/>
          <a:p>
            <a:pPr>
              <a:lnSpc>
                <a:spcPct val="120000"/>
              </a:lnSpc>
              <a:buClr>
                <a:schemeClr val="accent1"/>
              </a:buClr>
              <a:defRPr/>
            </a:pPr>
            <a:r>
              <a:rPr lang="en-US" sz="1200" dirty="0" err="1"/>
              <a:t>Découvrez</a:t>
            </a:r>
            <a:r>
              <a:rPr lang="en-US" sz="1200" dirty="0"/>
              <a:t> la </a:t>
            </a:r>
            <a:r>
              <a:rPr lang="en-US" sz="1200" dirty="0" err="1"/>
              <a:t>diversité</a:t>
            </a:r>
            <a:r>
              <a:rPr lang="en-US" sz="1200" dirty="0"/>
              <a:t> des </a:t>
            </a:r>
            <a:r>
              <a:rPr lang="fr-BE" sz="1200" dirty="0"/>
              <a:t>chambres</a:t>
            </a:r>
            <a:r>
              <a:rPr lang="en-US" sz="1200" dirty="0"/>
              <a:t>, services et installations que nous </a:t>
            </a:r>
            <a:r>
              <a:rPr lang="en-US" sz="1200" dirty="0" err="1"/>
              <a:t>proposons</a:t>
            </a:r>
            <a:r>
              <a:rPr lang="en-US" sz="1200" dirty="0"/>
              <a:t> et </a:t>
            </a:r>
            <a:r>
              <a:rPr lang="en-US" sz="1200" dirty="0" err="1"/>
              <a:t>choisissez</a:t>
            </a:r>
            <a:r>
              <a:rPr lang="en-US" sz="1200" dirty="0"/>
              <a:t> </a:t>
            </a:r>
            <a:r>
              <a:rPr lang="en-US" sz="1200" dirty="0" err="1"/>
              <a:t>l’espace</a:t>
            </a:r>
            <a:r>
              <a:rPr lang="en-US" sz="1200" dirty="0"/>
              <a:t> qui </a:t>
            </a:r>
            <a:r>
              <a:rPr lang="en-US" sz="1200" dirty="0" err="1"/>
              <a:t>vous</a:t>
            </a:r>
            <a:r>
              <a:rPr lang="en-US" sz="1200" dirty="0"/>
              <a:t> </a:t>
            </a:r>
            <a:r>
              <a:rPr lang="en-US" sz="1200" dirty="0" err="1"/>
              <a:t>convient</a:t>
            </a:r>
            <a:r>
              <a:rPr lang="en-US" sz="1200" dirty="0"/>
              <a:t> le plus. </a:t>
            </a:r>
            <a:endParaRPr lang="fr-FR" i="1" dirty="0">
              <a:gradFill>
                <a:gsLst>
                  <a:gs pos="30000">
                    <a:schemeClr val="bg2"/>
                  </a:gs>
                  <a:gs pos="70000">
                    <a:schemeClr val="tx2"/>
                  </a:gs>
                </a:gsLst>
                <a:lin ang="0" scaled="1"/>
              </a:gradFill>
              <a:latin typeface="+mj-lt"/>
            </a:endParaRPr>
          </a:p>
          <a:p>
            <a:pPr>
              <a:lnSpc>
                <a:spcPct val="120000"/>
              </a:lnSpc>
              <a:buClr>
                <a:schemeClr val="accent1"/>
              </a:buClr>
              <a:defRPr/>
            </a:pPr>
            <a:endParaRPr lang="fr-FR" sz="2000" i="1" dirty="0">
              <a:gradFill>
                <a:gsLst>
                  <a:gs pos="30000">
                    <a:schemeClr val="bg2"/>
                  </a:gs>
                  <a:gs pos="70000">
                    <a:schemeClr val="tx2"/>
                  </a:gs>
                </a:gsLst>
                <a:lin ang="0" scaled="1"/>
              </a:gradFill>
              <a:latin typeface="+mj-lt"/>
            </a:endParaRPr>
          </a:p>
        </p:txBody>
      </p:sp>
      <p:pic>
        <p:nvPicPr>
          <p:cNvPr id="3" name="Picture 2">
            <a:extLst>
              <a:ext uri="{FF2B5EF4-FFF2-40B4-BE49-F238E27FC236}">
                <a16:creationId xmlns:a16="http://schemas.microsoft.com/office/drawing/2014/main" id="{5B9F6331-5B3C-0A46-B67D-069120AC9854}"/>
              </a:ext>
            </a:extLst>
          </p:cNvPr>
          <p:cNvPicPr>
            <a:picLocks noChangeAspect="1"/>
          </p:cNvPicPr>
          <p:nvPr/>
        </p:nvPicPr>
        <p:blipFill>
          <a:blip r:embed="rId2"/>
          <a:stretch>
            <a:fillRect/>
          </a:stretch>
        </p:blipFill>
        <p:spPr>
          <a:xfrm>
            <a:off x="1372636" y="3011648"/>
            <a:ext cx="3945984" cy="2571876"/>
          </a:xfrm>
          <a:prstGeom prst="rect">
            <a:avLst/>
          </a:prstGeom>
        </p:spPr>
      </p:pic>
      <p:pic>
        <p:nvPicPr>
          <p:cNvPr id="4" name="Picture 3" descr="A bed with a book on it&#10;&#10;Description automatically generated">
            <a:extLst>
              <a:ext uri="{FF2B5EF4-FFF2-40B4-BE49-F238E27FC236}">
                <a16:creationId xmlns:a16="http://schemas.microsoft.com/office/drawing/2014/main" id="{AF2D4382-6CB5-1F9F-D775-A41AFB63A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382" y="3011648"/>
            <a:ext cx="3881304" cy="2571876"/>
          </a:xfrm>
          <a:prstGeom prst="rect">
            <a:avLst/>
          </a:prstGeom>
        </p:spPr>
      </p:pic>
    </p:spTree>
    <p:extLst>
      <p:ext uri="{BB962C8B-B14F-4D97-AF65-F5344CB8AC3E}">
        <p14:creationId xmlns:p14="http://schemas.microsoft.com/office/powerpoint/2010/main" val="2363227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1022" y="326889"/>
            <a:ext cx="11176000" cy="437799"/>
          </a:xfrm>
        </p:spPr>
        <p:txBody>
          <a:bodyPr/>
          <a:lstStyle/>
          <a:p>
            <a:r>
              <a:rPr lang="en-GB" dirty="0"/>
              <a:t>Conferences et </a:t>
            </a:r>
            <a:r>
              <a:rPr lang="fr-BE" dirty="0"/>
              <a:t>Evénements</a:t>
            </a:r>
            <a:r>
              <a:rPr lang="en-GB" dirty="0"/>
              <a:t> </a:t>
            </a:r>
            <a:endParaRPr lang="en-GB" dirty="0">
              <a:solidFill>
                <a:schemeClr val="tx1"/>
              </a:solidFill>
            </a:endParaRPr>
          </a:p>
        </p:txBody>
      </p:sp>
      <p:sp>
        <p:nvSpPr>
          <p:cNvPr id="15" name="ZoneTexte 25">
            <a:extLst>
              <a:ext uri="{FF2B5EF4-FFF2-40B4-BE49-F238E27FC236}">
                <a16:creationId xmlns:a16="http://schemas.microsoft.com/office/drawing/2014/main" id="{24A3B157-3EC0-425C-8085-3471B05231C7}"/>
              </a:ext>
            </a:extLst>
          </p:cNvPr>
          <p:cNvSpPr txBox="1"/>
          <p:nvPr/>
        </p:nvSpPr>
        <p:spPr>
          <a:xfrm>
            <a:off x="405371" y="1674932"/>
            <a:ext cx="3572898" cy="664366"/>
          </a:xfrm>
          <a:prstGeom prst="rect">
            <a:avLst/>
          </a:prstGeom>
          <a:noFill/>
        </p:spPr>
        <p:txBody>
          <a:bodyPr wrap="square" lIns="0" tIns="0" rIns="0" bIns="0" numCol="1" rtlCol="0" anchor="t">
            <a:noAutofit/>
          </a:bodyPr>
          <a:lstStyle/>
          <a:p>
            <a:pPr marL="171450" indent="-171450">
              <a:lnSpc>
                <a:spcPct val="130000"/>
              </a:lnSpc>
              <a:spcAft>
                <a:spcPts val="1200"/>
              </a:spcAft>
              <a:buClr>
                <a:schemeClr val="bg2"/>
              </a:buClr>
              <a:buFont typeface="Wingdings" panose="05000000000000000000" pitchFamily="2" charset="2"/>
              <a:buChar char="§"/>
            </a:pPr>
            <a:r>
              <a:rPr lang="fr-CH" sz="1200" dirty="0"/>
              <a:t>1200 m2 d’espace de réunion- 8 salles</a:t>
            </a:r>
          </a:p>
          <a:p>
            <a:pPr marL="171450" indent="-171450">
              <a:lnSpc>
                <a:spcPct val="130000"/>
              </a:lnSpc>
              <a:spcAft>
                <a:spcPts val="1200"/>
              </a:spcAft>
              <a:buClr>
                <a:schemeClr val="bg2"/>
              </a:buClr>
              <a:buFont typeface="Wingdings" panose="05000000000000000000" pitchFamily="2" charset="2"/>
              <a:buChar char="§"/>
            </a:pPr>
            <a:r>
              <a:rPr lang="fr-CH" sz="1200" dirty="0"/>
              <a:t>600 m2 d’espace évènementiel modulable qui peuvent accueillir jusqu’à 500 personnes.</a:t>
            </a:r>
          </a:p>
          <a:p>
            <a:pPr>
              <a:lnSpc>
                <a:spcPct val="130000"/>
              </a:lnSpc>
              <a:spcAft>
                <a:spcPts val="1200"/>
              </a:spcAft>
              <a:buClr>
                <a:schemeClr val="bg2"/>
              </a:buClr>
            </a:pPr>
            <a:endParaRPr lang="en-US" sz="1200" dirty="0"/>
          </a:p>
        </p:txBody>
      </p:sp>
      <p:sp>
        <p:nvSpPr>
          <p:cNvPr id="19" name="ZoneTexte 9">
            <a:extLst>
              <a:ext uri="{FF2B5EF4-FFF2-40B4-BE49-F238E27FC236}">
                <a16:creationId xmlns:a16="http://schemas.microsoft.com/office/drawing/2014/main" id="{56FD2961-068E-46AC-B1DE-15F113CDE788}"/>
              </a:ext>
            </a:extLst>
          </p:cNvPr>
          <p:cNvSpPr txBox="1"/>
          <p:nvPr/>
        </p:nvSpPr>
        <p:spPr>
          <a:xfrm>
            <a:off x="210522" y="948333"/>
            <a:ext cx="9120432" cy="238270"/>
          </a:xfrm>
          <a:prstGeom prst="rect">
            <a:avLst/>
          </a:prstGeom>
          <a:noFill/>
        </p:spPr>
        <p:txBody>
          <a:bodyPr wrap="square" lIns="0" tIns="0" rIns="0" bIns="0" rtlCol="0" anchor="b">
            <a:spAutoFit/>
          </a:bodyPr>
          <a:lstStyle/>
          <a:p>
            <a:pPr>
              <a:lnSpc>
                <a:spcPct val="120000"/>
              </a:lnSpc>
              <a:buClr>
                <a:schemeClr val="accent1"/>
              </a:buClr>
              <a:defRPr/>
            </a:pPr>
            <a:r>
              <a:rPr lang="fr-FR" sz="1400" b="1" dirty="0">
                <a:gradFill>
                  <a:gsLst>
                    <a:gs pos="30000">
                      <a:schemeClr val="bg2"/>
                    </a:gs>
                    <a:gs pos="70000">
                      <a:schemeClr val="tx2"/>
                    </a:gs>
                  </a:gsLst>
                  <a:lin ang="0" scaled="1"/>
                </a:gradFill>
              </a:rPr>
              <a:t>Chez Mercure Geneva Airport, nous vous offrons un espace et un service personnalisé </a:t>
            </a:r>
          </a:p>
        </p:txBody>
      </p:sp>
      <p:sp>
        <p:nvSpPr>
          <p:cNvPr id="27" name="ZoneTexte 25">
            <a:extLst>
              <a:ext uri="{FF2B5EF4-FFF2-40B4-BE49-F238E27FC236}">
                <a16:creationId xmlns:a16="http://schemas.microsoft.com/office/drawing/2014/main" id="{378EA8AF-316C-4908-B4F7-449698A0C6DB}"/>
              </a:ext>
            </a:extLst>
          </p:cNvPr>
          <p:cNvSpPr txBox="1"/>
          <p:nvPr/>
        </p:nvSpPr>
        <p:spPr>
          <a:xfrm>
            <a:off x="4142452" y="1651833"/>
            <a:ext cx="3385063" cy="1374931"/>
          </a:xfrm>
          <a:prstGeom prst="rect">
            <a:avLst/>
          </a:prstGeom>
          <a:noFill/>
        </p:spPr>
        <p:txBody>
          <a:bodyPr wrap="square" lIns="0" tIns="0" rIns="0" bIns="0" numCol="1" rtlCol="0" anchor="t">
            <a:noAutofit/>
          </a:bodyPr>
          <a:lstStyle/>
          <a:p>
            <a:pPr marL="171450" indent="-171450">
              <a:lnSpc>
                <a:spcPct val="130000"/>
              </a:lnSpc>
              <a:spcAft>
                <a:spcPts val="1200"/>
              </a:spcAft>
              <a:buClr>
                <a:schemeClr val="bg2"/>
              </a:buClr>
              <a:buFont typeface="Wingdings" panose="05000000000000000000" pitchFamily="2" charset="2"/>
              <a:buChar char="§"/>
            </a:pPr>
            <a:r>
              <a:rPr lang="fr-CH" sz="1200" dirty="0"/>
              <a:t>Chaque salle dispose également de la climatisation, d’un équipement audiovisuel moderne et du </a:t>
            </a:r>
            <a:r>
              <a:rPr lang="fr-CH" sz="1200" dirty="0" err="1"/>
              <a:t>wi-fi</a:t>
            </a:r>
            <a:r>
              <a:rPr lang="fr-CH" sz="1200" dirty="0"/>
              <a:t> gratuit.</a:t>
            </a:r>
          </a:p>
          <a:p>
            <a:pPr marL="171450" indent="-171450">
              <a:lnSpc>
                <a:spcPct val="130000"/>
              </a:lnSpc>
              <a:spcAft>
                <a:spcPts val="1200"/>
              </a:spcAft>
              <a:buClr>
                <a:schemeClr val="bg2"/>
              </a:buClr>
              <a:buFont typeface="Wingdings" panose="05000000000000000000" pitchFamily="2" charset="2"/>
              <a:buChar char="§"/>
            </a:pPr>
            <a:r>
              <a:rPr lang="fr-CH" sz="1200" dirty="0"/>
              <a:t>Centre d’affaires avec un Foyer qui peuvent accueillir jusqu’ à 100 personnes pour un déjeuner ou un cocktail </a:t>
            </a:r>
          </a:p>
          <a:p>
            <a:pPr marL="171450" indent="-171450">
              <a:lnSpc>
                <a:spcPct val="130000"/>
              </a:lnSpc>
              <a:spcAft>
                <a:spcPts val="1200"/>
              </a:spcAft>
              <a:buClr>
                <a:schemeClr val="bg2"/>
              </a:buClr>
              <a:buFont typeface="Wingdings" panose="05000000000000000000" pitchFamily="2" charset="2"/>
              <a:buChar char="§"/>
            </a:pPr>
            <a:endParaRPr lang="fr-CH" sz="1200" dirty="0"/>
          </a:p>
        </p:txBody>
      </p:sp>
      <p:pic>
        <p:nvPicPr>
          <p:cNvPr id="13" name="Picture 12">
            <a:extLst>
              <a:ext uri="{FF2B5EF4-FFF2-40B4-BE49-F238E27FC236}">
                <a16:creationId xmlns:a16="http://schemas.microsoft.com/office/drawing/2014/main" id="{31BEE070-9545-4482-94CC-171DEF762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505" y="3445111"/>
            <a:ext cx="1740283" cy="1243432"/>
          </a:xfrm>
          <a:prstGeom prst="rect">
            <a:avLst/>
          </a:prstGeom>
        </p:spPr>
      </p:pic>
      <p:pic>
        <p:nvPicPr>
          <p:cNvPr id="33" name="Picture 32">
            <a:extLst>
              <a:ext uri="{FF2B5EF4-FFF2-40B4-BE49-F238E27FC236}">
                <a16:creationId xmlns:a16="http://schemas.microsoft.com/office/drawing/2014/main" id="{9F0BA63A-23F9-422B-9101-A5FE1BFB4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71" y="3107133"/>
            <a:ext cx="2369153" cy="1581410"/>
          </a:xfrm>
          <a:prstGeom prst="rect">
            <a:avLst/>
          </a:prstGeom>
        </p:spPr>
      </p:pic>
      <p:pic>
        <p:nvPicPr>
          <p:cNvPr id="37" name="Picture 36">
            <a:extLst>
              <a:ext uri="{FF2B5EF4-FFF2-40B4-BE49-F238E27FC236}">
                <a16:creationId xmlns:a16="http://schemas.microsoft.com/office/drawing/2014/main" id="{7ED5CFA4-5E77-406D-8066-82A530D4E8B9}"/>
              </a:ext>
            </a:extLst>
          </p:cNvPr>
          <p:cNvPicPr>
            <a:picLocks noChangeAspect="1"/>
          </p:cNvPicPr>
          <p:nvPr/>
        </p:nvPicPr>
        <p:blipFill rotWithShape="1">
          <a:blip r:embed="rId5">
            <a:extLst>
              <a:ext uri="{28A0092B-C50C-407E-A947-70E740481C1C}">
                <a14:useLocalDpi xmlns:a14="http://schemas.microsoft.com/office/drawing/2010/main" val="0"/>
              </a:ext>
            </a:extLst>
          </a:blip>
          <a:srcRect l="31980"/>
          <a:stretch/>
        </p:blipFill>
        <p:spPr>
          <a:xfrm>
            <a:off x="8969829" y="-10266"/>
            <a:ext cx="3222171" cy="6868266"/>
          </a:xfrm>
          <a:prstGeom prst="rect">
            <a:avLst/>
          </a:prstGeom>
        </p:spPr>
      </p:pic>
      <p:pic>
        <p:nvPicPr>
          <p:cNvPr id="39" name="Picture 38">
            <a:extLst>
              <a:ext uri="{FF2B5EF4-FFF2-40B4-BE49-F238E27FC236}">
                <a16:creationId xmlns:a16="http://schemas.microsoft.com/office/drawing/2014/main" id="{2C3D78B4-2D19-48D6-8CBA-BC2B059A32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601" y="4806792"/>
            <a:ext cx="2149787" cy="1434982"/>
          </a:xfrm>
          <a:prstGeom prst="rect">
            <a:avLst/>
          </a:prstGeom>
        </p:spPr>
      </p:pic>
      <p:pic>
        <p:nvPicPr>
          <p:cNvPr id="41" name="Picture 40">
            <a:extLst>
              <a:ext uri="{FF2B5EF4-FFF2-40B4-BE49-F238E27FC236}">
                <a16:creationId xmlns:a16="http://schemas.microsoft.com/office/drawing/2014/main" id="{68B3AAA5-4E70-46D2-98EC-5645F0B745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6593" y="4771768"/>
            <a:ext cx="2488391" cy="1661001"/>
          </a:xfrm>
          <a:prstGeom prst="rect">
            <a:avLst/>
          </a:prstGeom>
        </p:spPr>
      </p:pic>
    </p:spTree>
    <p:extLst>
      <p:ext uri="{BB962C8B-B14F-4D97-AF65-F5344CB8AC3E}">
        <p14:creationId xmlns:p14="http://schemas.microsoft.com/office/powerpoint/2010/main" val="4083679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A0F8BA73-89CD-43B7-93B5-F2241F7072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47" imgH="348" progId="TCLayout.ActiveDocument.1">
                  <p:embed/>
                </p:oleObj>
              </mc:Choice>
              <mc:Fallback>
                <p:oleObj name="Diapositive think-cell" r:id="rId5" imgW="347" imgH="348" progId="TCLayout.ActiveDocument.1">
                  <p:embed/>
                  <p:pic>
                    <p:nvPicPr>
                      <p:cNvPr id="9" name="Objet 8" hidden="1">
                        <a:extLst>
                          <a:ext uri="{FF2B5EF4-FFF2-40B4-BE49-F238E27FC236}">
                            <a16:creationId xmlns:a16="http://schemas.microsoft.com/office/drawing/2014/main" id="{A0F8BA73-89CD-43B7-93B5-F2241F7072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5841DB64-58CF-4586-B8D9-6EDFE6A5FA94}"/>
              </a:ext>
            </a:extLst>
          </p:cNvPr>
          <p:cNvSpPr/>
          <p:nvPr>
            <p:custDataLst>
              <p:tags r:id="rId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4000" b="0" i="1" u="none" strike="noStrike" kern="1200" cap="none" spc="0" normalizeH="0" baseline="0" noProof="0" dirty="0">
              <a:ln>
                <a:noFill/>
              </a:ln>
              <a:solidFill>
                <a:prstClr val="white"/>
              </a:solidFill>
              <a:effectLst/>
              <a:uLnTx/>
              <a:uFillTx/>
              <a:latin typeface="Unna" panose="02040503070705020203" pitchFamily="18" charset="0"/>
              <a:ea typeface="+mn-ea"/>
              <a:cs typeface="+mn-cs"/>
              <a:sym typeface="Unna" panose="02040503070705020203" pitchFamily="18" charset="0"/>
            </a:endParaRPr>
          </a:p>
        </p:txBody>
      </p:sp>
      <p:sp>
        <p:nvSpPr>
          <p:cNvPr id="15" name="Title 14">
            <a:extLst>
              <a:ext uri="{FF2B5EF4-FFF2-40B4-BE49-F238E27FC236}">
                <a16:creationId xmlns:a16="http://schemas.microsoft.com/office/drawing/2014/main" id="{21BBC746-7CB5-47B2-8CE3-67AF8F2D1C1B}"/>
              </a:ext>
            </a:extLst>
          </p:cNvPr>
          <p:cNvSpPr>
            <a:spLocks noGrp="1"/>
          </p:cNvSpPr>
          <p:nvPr>
            <p:ph type="title"/>
          </p:nvPr>
        </p:nvSpPr>
        <p:spPr>
          <a:xfrm>
            <a:off x="3387255" y="318052"/>
            <a:ext cx="4675367" cy="670560"/>
          </a:xfrm>
        </p:spPr>
        <p:txBody>
          <a:bodyPr/>
          <a:lstStyle/>
          <a:p>
            <a:r>
              <a:rPr lang="en-GB" sz="2800" dirty="0"/>
              <a:t>Mercure Geneva Airport Hotel </a:t>
            </a:r>
            <a:endParaRPr lang="en-US" sz="2800" dirty="0"/>
          </a:p>
        </p:txBody>
      </p:sp>
      <p:sp>
        <p:nvSpPr>
          <p:cNvPr id="11" name="Text Placeholder 3"/>
          <p:cNvSpPr txBox="1">
            <a:spLocks/>
          </p:cNvSpPr>
          <p:nvPr/>
        </p:nvSpPr>
        <p:spPr>
          <a:xfrm>
            <a:off x="4441834" y="3566160"/>
            <a:ext cx="3308331" cy="445070"/>
          </a:xfrm>
          <a:prstGeom prst="rect">
            <a:avLst/>
          </a:prstGeom>
        </p:spPr>
        <p:txBody>
          <a:bodyPr vert="horz" lIns="91440" tIns="0" rIns="91440" bIns="0" rtlCol="0">
            <a:noAutofit/>
          </a:bodyPr>
          <a:lstStyle>
            <a:lvl1pPr marL="9450" indent="0" algn="ctr" defTabSz="685800" rtl="0" eaLnBrk="1" latinLnBrk="0" hangingPunct="1">
              <a:lnSpc>
                <a:spcPct val="120000"/>
              </a:lnSpc>
              <a:spcBef>
                <a:spcPts val="0"/>
              </a:spcBef>
              <a:buClr>
                <a:schemeClr val="bg2"/>
              </a:buClr>
              <a:buSzPct val="100000"/>
              <a:buFontTx/>
              <a:buNone/>
              <a:defRPr lang="en-US" sz="1100" b="0" i="0" kern="1200" spc="300" dirty="0">
                <a:solidFill>
                  <a:schemeClr val="bg2"/>
                </a:solidFill>
                <a:latin typeface="+mn-lt"/>
                <a:ea typeface="+mj-ea"/>
                <a:cs typeface="+mj-cs"/>
              </a:defRPr>
            </a:lvl1pPr>
            <a:lvl2pPr marL="5143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2pPr>
            <a:lvl3pPr marL="8572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3pPr>
            <a:lvl4pPr marL="12001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fr-FR" sz="2800" b="0" i="1" kern="1200" dirty="0" smtClean="0">
                <a:solidFill>
                  <a:schemeClr val="bg1"/>
                </a:solidFill>
                <a:latin typeface="+mj-lt"/>
                <a:ea typeface="+mj-ea"/>
                <a:cs typeface="+mj-cs"/>
              </a:defRPr>
            </a:lvl4pPr>
            <a:lvl5pPr marL="1543050" indent="-162000" algn="l" defTabSz="685800" rtl="0" eaLnBrk="1" latinLnBrk="0" hangingPunct="1">
              <a:lnSpc>
                <a:spcPct val="120000"/>
              </a:lnSpc>
              <a:spcBef>
                <a:spcPts val="0"/>
              </a:spcBef>
              <a:buClr>
                <a:schemeClr val="bg2"/>
              </a:buClr>
              <a:buSzPct val="100000"/>
              <a:buFont typeface="Wingdings" panose="05000000000000000000" pitchFamily="2" charset="2"/>
              <a:buChar char="v"/>
              <a:defRPr lang="en-US" sz="2800" b="0" i="1" kern="1200" dirty="0">
                <a:solidFill>
                  <a:schemeClr val="bg1"/>
                </a:solidFill>
                <a:latin typeface="+mj-lt"/>
                <a:ea typeface="+mj-ea"/>
                <a:cs typeface="+mj-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450" marR="0" lvl="0" indent="0" algn="ctr" defTabSz="685800" rtl="0" eaLnBrk="1" fontAlgn="auto" latinLnBrk="0" hangingPunct="1">
              <a:lnSpc>
                <a:spcPct val="120000"/>
              </a:lnSpc>
              <a:spcBef>
                <a:spcPts val="0"/>
              </a:spcBef>
              <a:spcAft>
                <a:spcPts val="0"/>
              </a:spcAft>
              <a:buClr>
                <a:srgbClr val="D3A86A"/>
              </a:buClr>
              <a:buSzPct val="100000"/>
              <a:buFontTx/>
              <a:buNone/>
              <a:tabLst/>
              <a:defRPr/>
            </a:pPr>
            <a:endParaRPr kumimoji="0" lang="en-US" sz="1200" b="0" i="0" u="none" strike="noStrike" kern="1200" cap="none" spc="300" normalizeH="0" baseline="0" noProof="0" dirty="0">
              <a:ln>
                <a:noFill/>
              </a:ln>
              <a:solidFill>
                <a:srgbClr val="A88054"/>
              </a:solidFill>
              <a:effectLst/>
              <a:uLnTx/>
              <a:uFillTx/>
              <a:latin typeface="Montserrat"/>
              <a:ea typeface="+mj-ea"/>
              <a:cs typeface="+mj-cs"/>
            </a:endParaRPr>
          </a:p>
        </p:txBody>
      </p:sp>
      <p:pic>
        <p:nvPicPr>
          <p:cNvPr id="3" name="Picture 2">
            <a:extLst>
              <a:ext uri="{FF2B5EF4-FFF2-40B4-BE49-F238E27FC236}">
                <a16:creationId xmlns:a16="http://schemas.microsoft.com/office/drawing/2014/main" id="{61434354-1B32-DAFE-CDAD-32544692685E}"/>
              </a:ext>
            </a:extLst>
          </p:cNvPr>
          <p:cNvPicPr>
            <a:picLocks noChangeAspect="1"/>
          </p:cNvPicPr>
          <p:nvPr/>
        </p:nvPicPr>
        <p:blipFill>
          <a:blip r:embed="rId7"/>
          <a:stretch>
            <a:fillRect/>
          </a:stretch>
        </p:blipFill>
        <p:spPr>
          <a:xfrm>
            <a:off x="144945" y="1132513"/>
            <a:ext cx="3446350" cy="2296487"/>
          </a:xfrm>
          <a:prstGeom prst="rect">
            <a:avLst/>
          </a:prstGeom>
        </p:spPr>
      </p:pic>
      <p:pic>
        <p:nvPicPr>
          <p:cNvPr id="5" name="Picture 4">
            <a:extLst>
              <a:ext uri="{FF2B5EF4-FFF2-40B4-BE49-F238E27FC236}">
                <a16:creationId xmlns:a16="http://schemas.microsoft.com/office/drawing/2014/main" id="{6E75CF70-F69B-1A76-F204-4F837B8B4F52}"/>
              </a:ext>
            </a:extLst>
          </p:cNvPr>
          <p:cNvPicPr>
            <a:picLocks noChangeAspect="1"/>
          </p:cNvPicPr>
          <p:nvPr/>
        </p:nvPicPr>
        <p:blipFill>
          <a:blip r:embed="rId8"/>
          <a:stretch>
            <a:fillRect/>
          </a:stretch>
        </p:blipFill>
        <p:spPr>
          <a:xfrm>
            <a:off x="3478000" y="3900881"/>
            <a:ext cx="5103302" cy="2296486"/>
          </a:xfrm>
          <a:prstGeom prst="rect">
            <a:avLst/>
          </a:prstGeom>
        </p:spPr>
      </p:pic>
      <p:pic>
        <p:nvPicPr>
          <p:cNvPr id="7" name="Picture 6">
            <a:extLst>
              <a:ext uri="{FF2B5EF4-FFF2-40B4-BE49-F238E27FC236}">
                <a16:creationId xmlns:a16="http://schemas.microsoft.com/office/drawing/2014/main" id="{155CBB57-E8A8-B11D-0549-B15E773BDF08}"/>
              </a:ext>
            </a:extLst>
          </p:cNvPr>
          <p:cNvPicPr>
            <a:picLocks noChangeAspect="1"/>
          </p:cNvPicPr>
          <p:nvPr/>
        </p:nvPicPr>
        <p:blipFill>
          <a:blip r:embed="rId9"/>
          <a:stretch>
            <a:fillRect/>
          </a:stretch>
        </p:blipFill>
        <p:spPr>
          <a:xfrm>
            <a:off x="3591295" y="1137532"/>
            <a:ext cx="5009412" cy="2296486"/>
          </a:xfrm>
          <a:prstGeom prst="rect">
            <a:avLst/>
          </a:prstGeom>
        </p:spPr>
      </p:pic>
      <p:pic>
        <p:nvPicPr>
          <p:cNvPr id="13" name="Picture 12">
            <a:extLst>
              <a:ext uri="{FF2B5EF4-FFF2-40B4-BE49-F238E27FC236}">
                <a16:creationId xmlns:a16="http://schemas.microsoft.com/office/drawing/2014/main" id="{BEAB117A-F6A9-A2C7-D562-58C401FF28CE}"/>
              </a:ext>
            </a:extLst>
          </p:cNvPr>
          <p:cNvPicPr>
            <a:picLocks noChangeAspect="1"/>
          </p:cNvPicPr>
          <p:nvPr/>
        </p:nvPicPr>
        <p:blipFill>
          <a:blip r:embed="rId10"/>
          <a:stretch>
            <a:fillRect/>
          </a:stretch>
        </p:blipFill>
        <p:spPr>
          <a:xfrm>
            <a:off x="8581302" y="3900881"/>
            <a:ext cx="3446349" cy="2296486"/>
          </a:xfrm>
          <a:prstGeom prst="rect">
            <a:avLst/>
          </a:prstGeom>
        </p:spPr>
      </p:pic>
      <p:pic>
        <p:nvPicPr>
          <p:cNvPr id="16" name="Picture 15">
            <a:extLst>
              <a:ext uri="{FF2B5EF4-FFF2-40B4-BE49-F238E27FC236}">
                <a16:creationId xmlns:a16="http://schemas.microsoft.com/office/drawing/2014/main" id="{B5BB8AB2-9CC6-0397-8F06-AFBAEF35B6C8}"/>
              </a:ext>
            </a:extLst>
          </p:cNvPr>
          <p:cNvPicPr>
            <a:picLocks noChangeAspect="1"/>
          </p:cNvPicPr>
          <p:nvPr/>
        </p:nvPicPr>
        <p:blipFill>
          <a:blip r:embed="rId11"/>
          <a:stretch>
            <a:fillRect/>
          </a:stretch>
        </p:blipFill>
        <p:spPr>
          <a:xfrm>
            <a:off x="144945" y="3900881"/>
            <a:ext cx="3333055" cy="2296486"/>
          </a:xfrm>
          <a:prstGeom prst="rect">
            <a:avLst/>
          </a:prstGeom>
        </p:spPr>
      </p:pic>
      <p:pic>
        <p:nvPicPr>
          <p:cNvPr id="4" name="Picture 3">
            <a:extLst>
              <a:ext uri="{FF2B5EF4-FFF2-40B4-BE49-F238E27FC236}">
                <a16:creationId xmlns:a16="http://schemas.microsoft.com/office/drawing/2014/main" id="{BCED7862-9C33-01BD-993B-15FD38CFDDA4}"/>
              </a:ext>
            </a:extLst>
          </p:cNvPr>
          <p:cNvPicPr>
            <a:picLocks noChangeAspect="1"/>
          </p:cNvPicPr>
          <p:nvPr/>
        </p:nvPicPr>
        <p:blipFill>
          <a:blip r:embed="rId12"/>
          <a:stretch>
            <a:fillRect/>
          </a:stretch>
        </p:blipFill>
        <p:spPr>
          <a:xfrm>
            <a:off x="8600707" y="1132512"/>
            <a:ext cx="3459428" cy="2296485"/>
          </a:xfrm>
          <a:prstGeom prst="rect">
            <a:avLst/>
          </a:prstGeom>
        </p:spPr>
      </p:pic>
    </p:spTree>
    <p:extLst>
      <p:ext uri="{BB962C8B-B14F-4D97-AF65-F5344CB8AC3E}">
        <p14:creationId xmlns:p14="http://schemas.microsoft.com/office/powerpoint/2010/main" val="3365678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380D-9C95-E309-3DA0-BF0DECFD9F84}"/>
              </a:ext>
            </a:extLst>
          </p:cNvPr>
          <p:cNvSpPr>
            <a:spLocks noGrp="1"/>
          </p:cNvSpPr>
          <p:nvPr>
            <p:ph type="title"/>
          </p:nvPr>
        </p:nvSpPr>
        <p:spPr>
          <a:xfrm>
            <a:off x="507999" y="516294"/>
            <a:ext cx="11176000" cy="670560"/>
          </a:xfrm>
        </p:spPr>
        <p:txBody>
          <a:bodyPr/>
          <a:lstStyle/>
          <a:p>
            <a:r>
              <a:rPr lang="fr-CH" dirty="0"/>
              <a:t>Les capacités</a:t>
            </a:r>
          </a:p>
        </p:txBody>
      </p:sp>
      <p:pic>
        <p:nvPicPr>
          <p:cNvPr id="6" name="Picture 5">
            <a:extLst>
              <a:ext uri="{FF2B5EF4-FFF2-40B4-BE49-F238E27FC236}">
                <a16:creationId xmlns:a16="http://schemas.microsoft.com/office/drawing/2014/main" id="{7176026D-89AE-8B03-D986-E2E588B53BEA}"/>
              </a:ext>
            </a:extLst>
          </p:cNvPr>
          <p:cNvPicPr>
            <a:picLocks noChangeAspect="1"/>
          </p:cNvPicPr>
          <p:nvPr/>
        </p:nvPicPr>
        <p:blipFill rotWithShape="1">
          <a:blip r:embed="rId2">
            <a:extLst>
              <a:ext uri="{28A0092B-C50C-407E-A947-70E740481C1C}">
                <a14:useLocalDpi xmlns:a14="http://schemas.microsoft.com/office/drawing/2010/main" val="0"/>
              </a:ext>
            </a:extLst>
          </a:blip>
          <a:srcRect l="26778" t="27133" r="21340" b="20077"/>
          <a:stretch/>
        </p:blipFill>
        <p:spPr bwMode="auto">
          <a:xfrm>
            <a:off x="3279523" y="1186854"/>
            <a:ext cx="5015392" cy="2638652"/>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9FC92E1-0502-0410-33AE-B874AC51E7A8}"/>
              </a:ext>
            </a:extLst>
          </p:cNvPr>
          <p:cNvPicPr>
            <a:picLocks noChangeAspect="1"/>
          </p:cNvPicPr>
          <p:nvPr/>
        </p:nvPicPr>
        <p:blipFill>
          <a:blip r:embed="rId3"/>
          <a:stretch>
            <a:fillRect/>
          </a:stretch>
        </p:blipFill>
        <p:spPr>
          <a:xfrm>
            <a:off x="3516444" y="3712384"/>
            <a:ext cx="4778471" cy="2819045"/>
          </a:xfrm>
          <a:prstGeom prst="rect">
            <a:avLst/>
          </a:prstGeom>
        </p:spPr>
      </p:pic>
    </p:spTree>
    <p:extLst>
      <p:ext uri="{BB962C8B-B14F-4D97-AF65-F5344CB8AC3E}">
        <p14:creationId xmlns:p14="http://schemas.microsoft.com/office/powerpoint/2010/main" val="235250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AA64150-DC91-377D-5741-0D6225360640}"/>
              </a:ext>
            </a:extLst>
          </p:cNvPr>
          <p:cNvGraphicFramePr>
            <a:graphicFrameLocks noGrp="1"/>
          </p:cNvGraphicFramePr>
          <p:nvPr>
            <p:extLst>
              <p:ext uri="{D42A27DB-BD31-4B8C-83A1-F6EECF244321}">
                <p14:modId xmlns:p14="http://schemas.microsoft.com/office/powerpoint/2010/main" val="3499232031"/>
              </p:ext>
            </p:extLst>
          </p:nvPr>
        </p:nvGraphicFramePr>
        <p:xfrm>
          <a:off x="1680303" y="979327"/>
          <a:ext cx="2959100" cy="4600575"/>
        </p:xfrm>
        <a:graphic>
          <a:graphicData uri="http://schemas.openxmlformats.org/drawingml/2006/table">
            <a:tbl>
              <a:tblPr>
                <a:tableStyleId>{5C22544A-7EE6-4342-B048-85BDC9FD1C3A}</a:tableStyleId>
              </a:tblPr>
              <a:tblGrid>
                <a:gridCol w="2959100">
                  <a:extLst>
                    <a:ext uri="{9D8B030D-6E8A-4147-A177-3AD203B41FA5}">
                      <a16:colId xmlns:a16="http://schemas.microsoft.com/office/drawing/2014/main" val="1749848479"/>
                    </a:ext>
                  </a:extLst>
                </a:gridCol>
              </a:tblGrid>
              <a:tr h="285750">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CH" sz="1500" u="none" strike="noStrike" dirty="0">
                          <a:effectLst/>
                        </a:rPr>
                        <a:t>Forfait Demi-Journée</a:t>
                      </a:r>
                      <a:endParaRPr lang="fr-CH" sz="1500" b="1" i="0" u="none" strike="noStrike" dirty="0">
                        <a:solidFill>
                          <a:srgbClr val="9582B0"/>
                        </a:solidFill>
                        <a:effectLst/>
                        <a:latin typeface="Montserrat SemiBold" panose="00000700000000000000" pitchFamily="2" charset="0"/>
                      </a:endParaRPr>
                    </a:p>
                  </a:txBody>
                  <a:tcPr marL="114300" marR="0" marT="0" marB="0" anchor="ctr"/>
                </a:tc>
                <a:extLst>
                  <a:ext uri="{0D108BD9-81ED-4DB2-BD59-A6C34878D82A}">
                    <a16:rowId xmlns:a16="http://schemas.microsoft.com/office/drawing/2014/main" val="3396218897"/>
                  </a:ext>
                </a:extLst>
              </a:tr>
              <a:tr h="119106">
                <a:tc>
                  <a:txBody>
                    <a:bodyPr/>
                    <a:lstStyle/>
                    <a:p>
                      <a:pPr algn="l" fontAlgn="ctr"/>
                      <a:endParaRPr lang="fr-CH" sz="1500" b="1" i="0" u="none" strike="noStrike" dirty="0">
                        <a:solidFill>
                          <a:srgbClr val="9582B0"/>
                        </a:solidFill>
                        <a:effectLst/>
                        <a:latin typeface="Montserrat SemiBold" panose="00000700000000000000" pitchFamily="2" charset="0"/>
                      </a:endParaRPr>
                    </a:p>
                  </a:txBody>
                  <a:tcPr marL="114300" marR="0" marT="0" marB="0" anchor="ctr"/>
                </a:tc>
                <a:extLst>
                  <a:ext uri="{0D108BD9-81ED-4DB2-BD59-A6C34878D82A}">
                    <a16:rowId xmlns:a16="http://schemas.microsoft.com/office/drawing/2014/main" val="1271832896"/>
                  </a:ext>
                </a:extLst>
              </a:tr>
              <a:tr h="238125">
                <a:tc>
                  <a:txBody>
                    <a:bodyPr/>
                    <a:lstStyle/>
                    <a:p>
                      <a:pPr algn="l" fontAlgn="ctr"/>
                      <a:endParaRPr lang="fr-CH" sz="1200" b="0" i="0" u="none" strike="noStrike" dirty="0">
                        <a:solidFill>
                          <a:srgbClr val="444643"/>
                        </a:solidFill>
                        <a:effectLst/>
                        <a:latin typeface="Montserrat Medium" panose="00000600000000000000" pitchFamily="2" charset="0"/>
                      </a:endParaRPr>
                    </a:p>
                  </a:txBody>
                  <a:tcPr marL="114300" marR="0" marT="0" marB="0" anchor="ctr"/>
                </a:tc>
                <a:extLst>
                  <a:ext uri="{0D108BD9-81ED-4DB2-BD59-A6C34878D82A}">
                    <a16:rowId xmlns:a16="http://schemas.microsoft.com/office/drawing/2014/main" val="3828222216"/>
                  </a:ext>
                </a:extLst>
              </a:tr>
              <a:tr h="285750">
                <a:tc>
                  <a:txBody>
                    <a:bodyPr/>
                    <a:lstStyle/>
                    <a:p>
                      <a:pPr algn="ctr" fontAlgn="ctr"/>
                      <a:r>
                        <a:rPr lang="fr-CH" sz="1500" u="none" strike="noStrike" dirty="0">
                          <a:effectLst/>
                        </a:rPr>
                        <a:t>CHF 99.-</a:t>
                      </a:r>
                      <a:r>
                        <a:rPr lang="fr-CH" sz="1400" u="none" strike="noStrike" dirty="0">
                          <a:effectLst/>
                        </a:rPr>
                        <a:t>  </a:t>
                      </a:r>
                      <a:r>
                        <a:rPr lang="fr-CH" sz="1000" u="none" strike="noStrike" dirty="0">
                          <a:effectLst/>
                        </a:rPr>
                        <a:t>/ pers. / jour</a:t>
                      </a:r>
                      <a:endParaRPr lang="fr-CH" sz="1500" b="1"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320446866"/>
                  </a:ext>
                </a:extLst>
              </a:tr>
              <a:tr h="209550">
                <a:tc>
                  <a:txBody>
                    <a:bodyPr/>
                    <a:lstStyle/>
                    <a:p>
                      <a:pPr algn="ctr" fontAlgn="ctr"/>
                      <a:r>
                        <a:rPr lang="fr-CH" sz="1000" u="none" strike="noStrike" dirty="0">
                          <a:effectLst/>
                        </a:rPr>
                        <a:t>Des 10 pers.</a:t>
                      </a:r>
                      <a:endParaRPr lang="fr-CH" sz="1000" b="0"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3766447448"/>
                  </a:ext>
                </a:extLst>
              </a:tr>
              <a:tr h="264428">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CH" sz="1000" b="1" u="none" strike="noStrike" dirty="0">
                          <a:effectLst/>
                        </a:rPr>
                        <a:t>Incluant: </a:t>
                      </a:r>
                    </a:p>
                    <a:p>
                      <a:pPr marL="0" marR="0" lvl="0" indent="0" algn="ctr" defTabSz="685800" rtl="0" eaLnBrk="1" fontAlgn="ctr" latinLnBrk="0" hangingPunct="1">
                        <a:lnSpc>
                          <a:spcPct val="100000"/>
                        </a:lnSpc>
                        <a:spcBef>
                          <a:spcPts val="0"/>
                        </a:spcBef>
                        <a:spcAft>
                          <a:spcPts val="0"/>
                        </a:spcAft>
                        <a:buClrTx/>
                        <a:buSzTx/>
                        <a:buFontTx/>
                        <a:buNone/>
                        <a:tabLst/>
                        <a:defRPr/>
                      </a:pPr>
                      <a:r>
                        <a:rPr lang="fr-CH" sz="1000" u="none" strike="noStrike" dirty="0">
                          <a:effectLst/>
                        </a:rPr>
                        <a:t>Café d’accueil</a:t>
                      </a:r>
                      <a:endParaRPr lang="fr-CH" sz="100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806841736"/>
                  </a:ext>
                </a:extLst>
              </a:tr>
              <a:tr h="209550">
                <a:tc>
                  <a:txBody>
                    <a:bodyPr/>
                    <a:lstStyle/>
                    <a:p>
                      <a:pPr algn="ctr" fontAlgn="ctr"/>
                      <a:r>
                        <a:rPr lang="fr-CH" sz="1000" u="none" strike="noStrike" dirty="0">
                          <a:effectLst/>
                        </a:rPr>
                        <a:t>Pause du matin </a:t>
                      </a:r>
                      <a:endParaRPr lang="fr-CH" sz="100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4175387018"/>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Café, Thé</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4147720462"/>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Jus de fruits </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102759106"/>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Corbeille de fruits</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4001546506"/>
                  </a:ext>
                </a:extLst>
              </a:tr>
              <a:tr h="209550">
                <a:tc>
                  <a:txBody>
                    <a:bodyPr/>
                    <a:lstStyle/>
                    <a:p>
                      <a:pPr algn="ctr" fontAlgn="ctr"/>
                      <a:r>
                        <a:rPr lang="fr-CH" sz="750" u="none" strike="noStrike">
                          <a:effectLst/>
                        </a:rPr>
                        <a:t>·</a:t>
                      </a:r>
                      <a:r>
                        <a:rPr lang="fr-CH" sz="700" u="none" strike="noStrike">
                          <a:effectLst/>
                        </a:rPr>
                        <a:t>     </a:t>
                      </a:r>
                      <a:r>
                        <a:rPr lang="fr-CH" sz="1000" u="none" strike="noStrike">
                          <a:effectLst/>
                        </a:rPr>
                        <a:t>Encase salé </a:t>
                      </a:r>
                      <a:endParaRPr lang="fr-CH" sz="750" b="0" i="0" u="none" strike="noStrike">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1851255638"/>
                  </a:ext>
                </a:extLst>
              </a:tr>
              <a:tr h="209550">
                <a:tc>
                  <a:txBody>
                    <a:bodyPr/>
                    <a:lstStyle/>
                    <a:p>
                      <a:pPr algn="ctr" fontAlgn="ctr"/>
                      <a:r>
                        <a:rPr lang="fr-CH" sz="1000" b="1" u="none" strike="noStrike" dirty="0">
                          <a:effectLst/>
                        </a:rPr>
                        <a:t>OU</a:t>
                      </a:r>
                      <a:endParaRPr lang="fr-CH" sz="1000" b="1"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2450417387"/>
                  </a:ext>
                </a:extLst>
              </a:tr>
              <a:tr h="209550">
                <a:tc>
                  <a:txBody>
                    <a:bodyPr/>
                    <a:lstStyle/>
                    <a:p>
                      <a:pPr algn="ctr" fontAlgn="ctr"/>
                      <a:r>
                        <a:rPr lang="fr-CH" sz="1000" u="none" strike="noStrike" dirty="0">
                          <a:effectLst/>
                        </a:rPr>
                        <a:t>Pause de l’</a:t>
                      </a:r>
                      <a:r>
                        <a:rPr lang="fr-CH" sz="1000" u="none" strike="noStrike" dirty="0" err="1">
                          <a:effectLst/>
                        </a:rPr>
                        <a:t>aprés</a:t>
                      </a:r>
                      <a:r>
                        <a:rPr lang="fr-CH" sz="1000" u="none" strike="noStrike" dirty="0">
                          <a:effectLst/>
                        </a:rPr>
                        <a:t>- midi </a:t>
                      </a:r>
                      <a:endParaRPr lang="fr-CH" sz="1000" b="1" i="0" u="none" strike="noStrike" dirty="0">
                        <a:solidFill>
                          <a:srgbClr val="444643"/>
                        </a:solidFill>
                        <a:effectLst/>
                        <a:latin typeface="Montserrat SemiBold" panose="00000700000000000000" pitchFamily="2" charset="0"/>
                      </a:endParaRPr>
                    </a:p>
                  </a:txBody>
                  <a:tcPr marL="114300" marR="0" marT="0" marB="0" anchor="ctr"/>
                </a:tc>
                <a:extLst>
                  <a:ext uri="{0D108BD9-81ED-4DB2-BD59-A6C34878D82A}">
                    <a16:rowId xmlns:a16="http://schemas.microsoft.com/office/drawing/2014/main" val="650155731"/>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Café, Thé</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3010639752"/>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Encas sale </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4118535773"/>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Jus de fruits</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581240244"/>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Verrine de fruits frais </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3811190151"/>
                  </a:ext>
                </a:extLst>
              </a:tr>
              <a:tr h="276225">
                <a:tc>
                  <a:txBody>
                    <a:bodyPr/>
                    <a:lstStyle/>
                    <a:p>
                      <a:pPr algn="ctr" fontAlgn="ctr"/>
                      <a:r>
                        <a:rPr lang="fr-CH" sz="1400" u="none" strike="noStrike" dirty="0">
                          <a:effectLst/>
                        </a:rPr>
                        <a:t> </a:t>
                      </a:r>
                      <a:endParaRPr lang="fr-CH" sz="1400" b="1"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906473924"/>
                  </a:ext>
                </a:extLst>
              </a:tr>
              <a:tr h="466725">
                <a:tc>
                  <a:txBody>
                    <a:bodyPr/>
                    <a:lstStyle/>
                    <a:p>
                      <a:pPr algn="ctr" fontAlgn="ctr"/>
                      <a:r>
                        <a:rPr lang="fr-CH" sz="1100" u="none" strike="noStrike" dirty="0">
                          <a:effectLst/>
                        </a:rPr>
                        <a:t>Déjeuner  - Menu du jour, eaux minérales et café</a:t>
                      </a:r>
                      <a:endParaRPr lang="fr-CH" sz="1100" b="1"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489234741"/>
                  </a:ext>
                </a:extLst>
              </a:tr>
            </a:tbl>
          </a:graphicData>
        </a:graphic>
      </p:graphicFrame>
      <p:graphicFrame>
        <p:nvGraphicFramePr>
          <p:cNvPr id="7" name="Table 6">
            <a:extLst>
              <a:ext uri="{FF2B5EF4-FFF2-40B4-BE49-F238E27FC236}">
                <a16:creationId xmlns:a16="http://schemas.microsoft.com/office/drawing/2014/main" id="{610E01D6-45E0-D742-2984-0BBC822F23AC}"/>
              </a:ext>
            </a:extLst>
          </p:cNvPr>
          <p:cNvGraphicFramePr>
            <a:graphicFrameLocks noGrp="1"/>
          </p:cNvGraphicFramePr>
          <p:nvPr>
            <p:extLst>
              <p:ext uri="{D42A27DB-BD31-4B8C-83A1-F6EECF244321}">
                <p14:modId xmlns:p14="http://schemas.microsoft.com/office/powerpoint/2010/main" val="2319986405"/>
              </p:ext>
            </p:extLst>
          </p:nvPr>
        </p:nvGraphicFramePr>
        <p:xfrm>
          <a:off x="7362097" y="1032927"/>
          <a:ext cx="3149600" cy="4616916"/>
        </p:xfrm>
        <a:graphic>
          <a:graphicData uri="http://schemas.openxmlformats.org/drawingml/2006/table">
            <a:tbl>
              <a:tblPr>
                <a:tableStyleId>{5C22544A-7EE6-4342-B048-85BDC9FD1C3A}</a:tableStyleId>
              </a:tblPr>
              <a:tblGrid>
                <a:gridCol w="3149600">
                  <a:extLst>
                    <a:ext uri="{9D8B030D-6E8A-4147-A177-3AD203B41FA5}">
                      <a16:colId xmlns:a16="http://schemas.microsoft.com/office/drawing/2014/main" val="1956177318"/>
                    </a:ext>
                  </a:extLst>
                </a:gridCol>
              </a:tblGrid>
              <a:tr h="285750">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CH" sz="1500" u="none" strike="noStrike" dirty="0">
                          <a:effectLst/>
                        </a:rPr>
                        <a:t>Forfait Journalier</a:t>
                      </a:r>
                      <a:endParaRPr lang="fr-CH" sz="1500" b="1" i="0" u="none" strike="noStrike" dirty="0">
                        <a:solidFill>
                          <a:srgbClr val="9582B0"/>
                        </a:solidFill>
                        <a:effectLst/>
                        <a:latin typeface="Montserrat SemiBold" panose="00000700000000000000" pitchFamily="2" charset="0"/>
                      </a:endParaRPr>
                    </a:p>
                  </a:txBody>
                  <a:tcPr marL="114300" marR="0" marT="0" marB="0" anchor="ctr"/>
                </a:tc>
                <a:extLst>
                  <a:ext uri="{0D108BD9-81ED-4DB2-BD59-A6C34878D82A}">
                    <a16:rowId xmlns:a16="http://schemas.microsoft.com/office/drawing/2014/main" val="194552595"/>
                  </a:ext>
                </a:extLst>
              </a:tr>
              <a:tr h="244941">
                <a:tc>
                  <a:txBody>
                    <a:bodyPr/>
                    <a:lstStyle/>
                    <a:p>
                      <a:pPr algn="ctr" fontAlgn="ctr"/>
                      <a:endParaRPr lang="fr-CH" sz="1500" b="1" i="0" u="none" strike="noStrike" dirty="0">
                        <a:solidFill>
                          <a:srgbClr val="9582B0"/>
                        </a:solidFill>
                        <a:effectLst/>
                        <a:latin typeface="Montserrat SemiBold" panose="00000700000000000000" pitchFamily="2" charset="0"/>
                      </a:endParaRPr>
                    </a:p>
                  </a:txBody>
                  <a:tcPr marL="114300" marR="0" marT="0" marB="0" anchor="ctr"/>
                </a:tc>
                <a:extLst>
                  <a:ext uri="{0D108BD9-81ED-4DB2-BD59-A6C34878D82A}">
                    <a16:rowId xmlns:a16="http://schemas.microsoft.com/office/drawing/2014/main" val="1203315690"/>
                  </a:ext>
                </a:extLst>
              </a:tr>
              <a:tr h="238125">
                <a:tc>
                  <a:txBody>
                    <a:bodyPr/>
                    <a:lstStyle/>
                    <a:p>
                      <a:pPr algn="ctr" fontAlgn="ctr"/>
                      <a:r>
                        <a:rPr lang="fr-CH" sz="1200" u="none" strike="noStrike" dirty="0">
                          <a:effectLst/>
                        </a:rPr>
                        <a:t>  </a:t>
                      </a:r>
                      <a:endParaRPr lang="fr-CH" sz="1200" b="0" i="0" u="none" strike="noStrike" dirty="0">
                        <a:solidFill>
                          <a:srgbClr val="444643"/>
                        </a:solidFill>
                        <a:effectLst/>
                        <a:latin typeface="Montserrat Medium" panose="00000600000000000000" pitchFamily="2" charset="0"/>
                      </a:endParaRPr>
                    </a:p>
                  </a:txBody>
                  <a:tcPr marL="114300" marR="0" marT="0" marB="0" anchor="ctr"/>
                </a:tc>
                <a:extLst>
                  <a:ext uri="{0D108BD9-81ED-4DB2-BD59-A6C34878D82A}">
                    <a16:rowId xmlns:a16="http://schemas.microsoft.com/office/drawing/2014/main" val="4352316"/>
                  </a:ext>
                </a:extLst>
              </a:tr>
              <a:tr h="285750">
                <a:tc>
                  <a:txBody>
                    <a:bodyPr/>
                    <a:lstStyle/>
                    <a:p>
                      <a:pPr algn="ctr" fontAlgn="ctr"/>
                      <a:r>
                        <a:rPr lang="fr-CH" sz="1500" u="none" strike="noStrike" dirty="0">
                          <a:effectLst/>
                        </a:rPr>
                        <a:t>CHF 104.-</a:t>
                      </a:r>
                      <a:r>
                        <a:rPr lang="fr-CH" sz="1400" u="none" strike="noStrike" dirty="0">
                          <a:effectLst/>
                        </a:rPr>
                        <a:t>  </a:t>
                      </a:r>
                      <a:r>
                        <a:rPr lang="fr-CH" sz="1000" u="none" strike="noStrike" dirty="0">
                          <a:effectLst/>
                        </a:rPr>
                        <a:t>/ pers. / jour</a:t>
                      </a:r>
                      <a:endParaRPr lang="fr-CH" sz="1500" b="1"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3434937503"/>
                  </a:ext>
                </a:extLst>
              </a:tr>
              <a:tr h="209550">
                <a:tc>
                  <a:txBody>
                    <a:bodyPr/>
                    <a:lstStyle/>
                    <a:p>
                      <a:pPr algn="ctr" fontAlgn="ctr"/>
                      <a:r>
                        <a:rPr lang="fr-CH" sz="1000" u="none" strike="noStrike" dirty="0">
                          <a:effectLst/>
                        </a:rPr>
                        <a:t>Des 10 pers.</a:t>
                      </a:r>
                      <a:endParaRPr lang="fr-CH" sz="1000" b="0"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4055332542"/>
                  </a:ext>
                </a:extLst>
              </a:tr>
              <a:tr h="209550">
                <a:tc>
                  <a:txBody>
                    <a:bodyPr/>
                    <a:lstStyle/>
                    <a:p>
                      <a:pPr algn="ctr" fontAlgn="ctr"/>
                      <a:r>
                        <a:rPr lang="fr-CH" sz="1000" b="1" u="none" strike="noStrike" dirty="0">
                          <a:effectLst/>
                        </a:rPr>
                        <a:t>Incluant: </a:t>
                      </a:r>
                    </a:p>
                    <a:p>
                      <a:pPr marL="0" marR="0" lvl="0" indent="0" algn="ctr" defTabSz="685800" rtl="0" eaLnBrk="1" fontAlgn="ctr" latinLnBrk="0" hangingPunct="1">
                        <a:lnSpc>
                          <a:spcPct val="100000"/>
                        </a:lnSpc>
                        <a:spcBef>
                          <a:spcPts val="0"/>
                        </a:spcBef>
                        <a:spcAft>
                          <a:spcPts val="0"/>
                        </a:spcAft>
                        <a:buClrTx/>
                        <a:buSzTx/>
                        <a:buFontTx/>
                        <a:buNone/>
                        <a:tabLst/>
                        <a:defRPr/>
                      </a:pPr>
                      <a:r>
                        <a:rPr lang="fr-CH" sz="1000" u="none" strike="noStrike" dirty="0">
                          <a:effectLst/>
                        </a:rPr>
                        <a:t>Café d’accueil</a:t>
                      </a:r>
                      <a:endParaRPr lang="fr-CH" sz="100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228862351"/>
                  </a:ext>
                </a:extLst>
              </a:tr>
              <a:tr h="209550">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fr-CH" sz="1000" u="none" strike="noStrike" dirty="0">
                          <a:effectLst/>
                        </a:rPr>
                        <a:t>Pause du matin</a:t>
                      </a:r>
                      <a:endParaRPr lang="fr-CH" sz="1000" b="1" i="0" u="none" strike="noStrike" dirty="0">
                        <a:solidFill>
                          <a:srgbClr val="444643"/>
                        </a:solidFill>
                        <a:effectLst/>
                        <a:latin typeface="Montserrat SemiBold" panose="00000700000000000000" pitchFamily="2" charset="0"/>
                      </a:endParaRPr>
                    </a:p>
                  </a:txBody>
                  <a:tcPr marL="114300" marR="0" marT="0" marB="0" anchor="ctr"/>
                </a:tc>
                <a:extLst>
                  <a:ext uri="{0D108BD9-81ED-4DB2-BD59-A6C34878D82A}">
                    <a16:rowId xmlns:a16="http://schemas.microsoft.com/office/drawing/2014/main" val="3600212981"/>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Café, Thé</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1012405228"/>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Jus de fruits </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605878370"/>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Corbeille de fruits</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4055311910"/>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Encas sale </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1620760031"/>
                  </a:ext>
                </a:extLst>
              </a:tr>
              <a:tr h="209550">
                <a:tc>
                  <a:txBody>
                    <a:bodyPr/>
                    <a:lstStyle/>
                    <a:p>
                      <a:pPr algn="ctr" fontAlgn="ctr"/>
                      <a:r>
                        <a:rPr lang="fr-CH" sz="1000" b="1" u="none" strike="noStrike" dirty="0">
                          <a:effectLst/>
                        </a:rPr>
                        <a:t>ET</a:t>
                      </a:r>
                      <a:endParaRPr lang="fr-CH" sz="1000" b="1"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3924352749"/>
                  </a:ext>
                </a:extLst>
              </a:tr>
              <a:tr h="209550">
                <a:tc>
                  <a:txBody>
                    <a:bodyPr/>
                    <a:lstStyle/>
                    <a:p>
                      <a:pPr algn="ctr" fontAlgn="ctr"/>
                      <a:r>
                        <a:rPr lang="fr-CH" sz="1000" u="none" strike="noStrike">
                          <a:effectLst/>
                        </a:rPr>
                        <a:t>Incluant: Pause de l’apres- midi </a:t>
                      </a:r>
                      <a:endParaRPr lang="fr-CH" sz="1000" b="1" i="0" u="none" strike="noStrike">
                        <a:solidFill>
                          <a:srgbClr val="444643"/>
                        </a:solidFill>
                        <a:effectLst/>
                        <a:latin typeface="Montserrat SemiBold" panose="00000700000000000000" pitchFamily="2" charset="0"/>
                      </a:endParaRPr>
                    </a:p>
                  </a:txBody>
                  <a:tcPr marL="114300" marR="0" marT="0" marB="0" anchor="ctr"/>
                </a:tc>
                <a:extLst>
                  <a:ext uri="{0D108BD9-81ED-4DB2-BD59-A6C34878D82A}">
                    <a16:rowId xmlns:a16="http://schemas.microsoft.com/office/drawing/2014/main" val="1061087536"/>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Café, Thé</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2192797089"/>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Encas sale </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28433837"/>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Jus de fruits</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3102016034"/>
                  </a:ext>
                </a:extLst>
              </a:tr>
              <a:tr h="209550">
                <a:tc>
                  <a:txBody>
                    <a:bodyPr/>
                    <a:lstStyle/>
                    <a:p>
                      <a:pPr algn="ctr" fontAlgn="ctr"/>
                      <a:r>
                        <a:rPr lang="fr-CH" sz="750" u="none" strike="noStrike" dirty="0">
                          <a:effectLst/>
                        </a:rPr>
                        <a:t>·</a:t>
                      </a:r>
                      <a:r>
                        <a:rPr lang="fr-CH" sz="700" u="none" strike="noStrike" dirty="0">
                          <a:effectLst/>
                        </a:rPr>
                        <a:t>     </a:t>
                      </a:r>
                      <a:r>
                        <a:rPr lang="fr-CH" sz="1000" u="none" strike="noStrike" dirty="0">
                          <a:effectLst/>
                        </a:rPr>
                        <a:t>Verrine de fruits frais</a:t>
                      </a:r>
                      <a:endParaRPr lang="fr-CH" sz="750" b="0" i="0" u="none" strike="noStrike" dirty="0">
                        <a:solidFill>
                          <a:srgbClr val="444643"/>
                        </a:solidFill>
                        <a:effectLst/>
                        <a:latin typeface="Symbol" panose="05050102010706020507" pitchFamily="18" charset="2"/>
                      </a:endParaRPr>
                    </a:p>
                  </a:txBody>
                  <a:tcPr marL="114300" marR="0" marT="0" marB="0" anchor="ctr"/>
                </a:tc>
                <a:extLst>
                  <a:ext uri="{0D108BD9-81ED-4DB2-BD59-A6C34878D82A}">
                    <a16:rowId xmlns:a16="http://schemas.microsoft.com/office/drawing/2014/main" val="1293777865"/>
                  </a:ext>
                </a:extLst>
              </a:tr>
              <a:tr h="276225">
                <a:tc>
                  <a:txBody>
                    <a:bodyPr/>
                    <a:lstStyle/>
                    <a:p>
                      <a:pPr algn="ctr" fontAlgn="ctr"/>
                      <a:r>
                        <a:rPr lang="fr-CH" sz="1000" u="none" strike="noStrike" dirty="0">
                          <a:effectLst/>
                        </a:rPr>
                        <a:t> </a:t>
                      </a:r>
                      <a:endParaRPr lang="fr-CH" sz="1000" b="0"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1201307282"/>
                  </a:ext>
                </a:extLst>
              </a:tr>
              <a:tr h="466725">
                <a:tc>
                  <a:txBody>
                    <a:bodyPr/>
                    <a:lstStyle/>
                    <a:p>
                      <a:pPr algn="ctr" fontAlgn="ctr"/>
                      <a:r>
                        <a:rPr lang="fr-CH" sz="1100" u="none" strike="noStrike" dirty="0">
                          <a:effectLst/>
                        </a:rPr>
                        <a:t>Déjeuner  - Menu du jour, eaux </a:t>
                      </a:r>
                    </a:p>
                    <a:p>
                      <a:pPr algn="ctr" fontAlgn="ctr"/>
                      <a:r>
                        <a:rPr lang="fr-CH" sz="1100" u="none" strike="noStrike" dirty="0">
                          <a:effectLst/>
                        </a:rPr>
                        <a:t>minérales et café</a:t>
                      </a:r>
                      <a:endParaRPr lang="fr-CH" sz="1100" b="1" i="0" u="none" strike="noStrike" dirty="0">
                        <a:solidFill>
                          <a:srgbClr val="444643"/>
                        </a:solidFill>
                        <a:effectLst/>
                        <a:latin typeface="Montserrat" panose="00000500000000000000" pitchFamily="2" charset="0"/>
                      </a:endParaRPr>
                    </a:p>
                  </a:txBody>
                  <a:tcPr marL="114300" marR="0" marT="0" marB="0" anchor="ctr"/>
                </a:tc>
                <a:extLst>
                  <a:ext uri="{0D108BD9-81ED-4DB2-BD59-A6C34878D82A}">
                    <a16:rowId xmlns:a16="http://schemas.microsoft.com/office/drawing/2014/main" val="1696563846"/>
                  </a:ext>
                </a:extLst>
              </a:tr>
            </a:tbl>
          </a:graphicData>
        </a:graphic>
      </p:graphicFrame>
      <p:sp>
        <p:nvSpPr>
          <p:cNvPr id="11" name="TextBox 10">
            <a:extLst>
              <a:ext uri="{FF2B5EF4-FFF2-40B4-BE49-F238E27FC236}">
                <a16:creationId xmlns:a16="http://schemas.microsoft.com/office/drawing/2014/main" id="{F01DCF27-F75C-07F1-1DDC-1F914AAB6B3A}"/>
              </a:ext>
            </a:extLst>
          </p:cNvPr>
          <p:cNvSpPr txBox="1"/>
          <p:nvPr/>
        </p:nvSpPr>
        <p:spPr>
          <a:xfrm>
            <a:off x="2124861" y="5302903"/>
            <a:ext cx="2808215" cy="553998"/>
          </a:xfrm>
          <a:prstGeom prst="rect">
            <a:avLst/>
          </a:prstGeom>
          <a:noFill/>
        </p:spPr>
        <p:txBody>
          <a:bodyPr wrap="square">
            <a:spAutoFit/>
          </a:bodyPr>
          <a:lstStyle/>
          <a:p>
            <a:endParaRPr lang="fr-CH" sz="1800" dirty="0">
              <a:effectLst/>
              <a:latin typeface="Calibri" panose="020F0502020204030204" pitchFamily="34" charset="0"/>
              <a:ea typeface="Calibri" panose="020F0502020204030204" pitchFamily="34" charset="0"/>
              <a:cs typeface="Calibri" panose="020F0502020204030204" pitchFamily="34" charset="0"/>
            </a:endParaRPr>
          </a:p>
          <a:p>
            <a:r>
              <a:rPr lang="fr-CH" sz="1200" dirty="0">
                <a:effectLst/>
                <a:ea typeface="Calibri" panose="020F0502020204030204" pitchFamily="34" charset="0"/>
                <a:cs typeface="Calibri" panose="020F0502020204030204" pitchFamily="34" charset="0"/>
              </a:rPr>
              <a:t>Location de la salle équipée</a:t>
            </a:r>
            <a:endParaRPr lang="fr-CH" sz="1200" dirty="0"/>
          </a:p>
        </p:txBody>
      </p:sp>
      <p:sp>
        <p:nvSpPr>
          <p:cNvPr id="12" name="TextBox 11">
            <a:extLst>
              <a:ext uri="{FF2B5EF4-FFF2-40B4-BE49-F238E27FC236}">
                <a16:creationId xmlns:a16="http://schemas.microsoft.com/office/drawing/2014/main" id="{E3433CFC-65FF-F809-C3D1-3AD85174FAA6}"/>
              </a:ext>
            </a:extLst>
          </p:cNvPr>
          <p:cNvSpPr txBox="1"/>
          <p:nvPr/>
        </p:nvSpPr>
        <p:spPr>
          <a:xfrm>
            <a:off x="7703482" y="5649843"/>
            <a:ext cx="2808215" cy="276999"/>
          </a:xfrm>
          <a:prstGeom prst="rect">
            <a:avLst/>
          </a:prstGeom>
          <a:noFill/>
        </p:spPr>
        <p:txBody>
          <a:bodyPr wrap="square">
            <a:spAutoFit/>
          </a:bodyPr>
          <a:lstStyle/>
          <a:p>
            <a:r>
              <a:rPr lang="fr-CH" sz="1200" dirty="0">
                <a:effectLst/>
                <a:ea typeface="Calibri" panose="020F0502020204030204" pitchFamily="34" charset="0"/>
                <a:cs typeface="Calibri" panose="020F0502020204030204" pitchFamily="34" charset="0"/>
              </a:rPr>
              <a:t>Location de la salle équipée</a:t>
            </a:r>
            <a:endParaRPr lang="fr-CH" sz="1200" dirty="0"/>
          </a:p>
        </p:txBody>
      </p:sp>
    </p:spTree>
    <p:extLst>
      <p:ext uri="{BB962C8B-B14F-4D97-AF65-F5344CB8AC3E}">
        <p14:creationId xmlns:p14="http://schemas.microsoft.com/office/powerpoint/2010/main" val="3149609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a:xfrm>
            <a:off x="508000" y="309262"/>
            <a:ext cx="11176000" cy="437799"/>
          </a:xfrm>
        </p:spPr>
        <p:txBody>
          <a:bodyPr/>
          <a:lstStyle/>
          <a:p>
            <a:r>
              <a:rPr lang="en-GB" dirty="0"/>
              <a:t>Restaurants et Bars </a:t>
            </a:r>
          </a:p>
        </p:txBody>
      </p:sp>
      <p:sp>
        <p:nvSpPr>
          <p:cNvPr id="29" name="Text Placeholder 28"/>
          <p:cNvSpPr>
            <a:spLocks noGrp="1"/>
          </p:cNvSpPr>
          <p:nvPr>
            <p:ph type="body" sz="quarter" idx="12"/>
          </p:nvPr>
        </p:nvSpPr>
        <p:spPr>
          <a:xfrm>
            <a:off x="508000" y="869228"/>
            <a:ext cx="11176000" cy="252574"/>
          </a:xfrm>
        </p:spPr>
        <p:txBody>
          <a:bodyPr/>
          <a:lstStyle/>
          <a:p>
            <a:r>
              <a:rPr lang="en-GB" sz="1200" b="1" dirty="0"/>
              <a:t>Mercure Geneva Airport Hotel </a:t>
            </a:r>
          </a:p>
        </p:txBody>
      </p:sp>
      <p:sp>
        <p:nvSpPr>
          <p:cNvPr id="59" name="ZoneTexte 31">
            <a:extLst>
              <a:ext uri="{FF2B5EF4-FFF2-40B4-BE49-F238E27FC236}">
                <a16:creationId xmlns:a16="http://schemas.microsoft.com/office/drawing/2014/main" id="{CEF47065-6D2B-41B7-8178-60D89C170E09}"/>
              </a:ext>
            </a:extLst>
          </p:cNvPr>
          <p:cNvSpPr txBox="1"/>
          <p:nvPr/>
        </p:nvSpPr>
        <p:spPr>
          <a:xfrm>
            <a:off x="292438" y="1342684"/>
            <a:ext cx="4514330" cy="5684185"/>
          </a:xfrm>
          <a:prstGeom prst="rect">
            <a:avLst/>
          </a:prstGeom>
          <a:noFill/>
        </p:spPr>
        <p:txBody>
          <a:bodyPr wrap="square" lIns="0" tIns="0" rIns="0" bIns="0" rtlCol="0" anchor="t">
            <a:spAutoFit/>
          </a:bodyPr>
          <a:lstStyle/>
          <a:p>
            <a:pPr algn="just">
              <a:lnSpc>
                <a:spcPct val="130000"/>
              </a:lnSpc>
              <a:buClr>
                <a:schemeClr val="accent1"/>
              </a:buClr>
            </a:pPr>
            <a:endParaRPr lang="en-US" sz="1200" dirty="0"/>
          </a:p>
          <a:p>
            <a:pPr lvl="0" indent="-171450" algn="just">
              <a:lnSpc>
                <a:spcPct val="130000"/>
              </a:lnSpc>
              <a:spcAft>
                <a:spcPts val="1200"/>
              </a:spcAft>
              <a:buClr>
                <a:srgbClr val="D3A86A"/>
              </a:buClr>
              <a:buFont typeface="Wingdings" panose="05000000000000000000" pitchFamily="2" charset="2"/>
              <a:buChar char="§"/>
            </a:pPr>
            <a:r>
              <a:rPr lang="en-US" sz="1200" b="1" dirty="0"/>
              <a:t>Restaurant </a:t>
            </a:r>
            <a:r>
              <a:rPr lang="en-US" sz="1200" b="1" dirty="0" err="1"/>
              <a:t>L’Atrium</a:t>
            </a:r>
            <a:endParaRPr lang="en-US" sz="1200" b="1" dirty="0"/>
          </a:p>
          <a:p>
            <a:pPr algn="just">
              <a:lnSpc>
                <a:spcPct val="130000"/>
              </a:lnSpc>
              <a:spcAft>
                <a:spcPts val="1200"/>
              </a:spcAft>
              <a:buClr>
                <a:srgbClr val="D3A86A"/>
              </a:buClr>
            </a:pPr>
            <a:r>
              <a:rPr lang="en-US" sz="1200" dirty="0" err="1"/>
              <a:t>Commencez</a:t>
            </a:r>
            <a:r>
              <a:rPr lang="en-US" sz="1200" dirty="0"/>
              <a:t> </a:t>
            </a:r>
            <a:r>
              <a:rPr lang="fr-FR" sz="1200" dirty="0"/>
              <a:t>votre</a:t>
            </a:r>
            <a:r>
              <a:rPr lang="en-US" sz="1200" dirty="0"/>
              <a:t> </a:t>
            </a:r>
            <a:r>
              <a:rPr lang="fr-FR" sz="1200" dirty="0"/>
              <a:t>journée</a:t>
            </a:r>
            <a:r>
              <a:rPr lang="en-US" sz="1200" dirty="0"/>
              <a:t> par un </a:t>
            </a:r>
            <a:r>
              <a:rPr lang="en-US" sz="1200" dirty="0" err="1"/>
              <a:t>généreux</a:t>
            </a:r>
            <a:r>
              <a:rPr lang="en-US" sz="1200" dirty="0"/>
              <a:t> petit dejeuner </a:t>
            </a:r>
            <a:r>
              <a:rPr lang="en-US" sz="1200" dirty="0" err="1"/>
              <a:t>composé</a:t>
            </a:r>
            <a:r>
              <a:rPr lang="en-US" sz="1200" dirty="0"/>
              <a:t> de </a:t>
            </a:r>
            <a:r>
              <a:rPr lang="en-US" sz="1200" dirty="0" err="1"/>
              <a:t>produits</a:t>
            </a:r>
            <a:r>
              <a:rPr lang="en-US" sz="1200" dirty="0"/>
              <a:t> frais </a:t>
            </a:r>
            <a:r>
              <a:rPr lang="fr-FR" sz="1200" dirty="0"/>
              <a:t>sélectionnés</a:t>
            </a:r>
            <a:r>
              <a:rPr lang="en-US" sz="1200" dirty="0"/>
              <a:t> pour </a:t>
            </a:r>
            <a:r>
              <a:rPr lang="fr-FR" sz="1200" dirty="0"/>
              <a:t>vous</a:t>
            </a:r>
            <a:r>
              <a:rPr lang="en-US" sz="1200" dirty="0"/>
              <a:t> au restaurant </a:t>
            </a:r>
            <a:r>
              <a:rPr lang="en-US" sz="1200" dirty="0" err="1"/>
              <a:t>L’Atrium</a:t>
            </a:r>
            <a:r>
              <a:rPr lang="en-US" sz="1200" dirty="0"/>
              <a:t>. Notre menu du jour pour déjeuner </a:t>
            </a:r>
            <a:r>
              <a:rPr lang="en-US" sz="1200" dirty="0" err="1"/>
              <a:t>vous</a:t>
            </a:r>
            <a:r>
              <a:rPr lang="en-US" sz="1200" dirty="0"/>
              <a:t> </a:t>
            </a:r>
            <a:r>
              <a:rPr lang="en-US" sz="1200" dirty="0" err="1"/>
              <a:t>garantit</a:t>
            </a:r>
            <a:r>
              <a:rPr lang="en-US" sz="1200" dirty="0"/>
              <a:t> un déjeuner </a:t>
            </a:r>
            <a:r>
              <a:rPr lang="en-US" sz="1200" dirty="0" err="1"/>
              <a:t>en</a:t>
            </a:r>
            <a:r>
              <a:rPr lang="en-US" sz="1200" dirty="0"/>
              <a:t> 30minutes.</a:t>
            </a:r>
          </a:p>
          <a:p>
            <a:pPr lvl="0" indent="-171450" algn="just">
              <a:lnSpc>
                <a:spcPct val="130000"/>
              </a:lnSpc>
              <a:spcAft>
                <a:spcPts val="1200"/>
              </a:spcAft>
              <a:buClr>
                <a:srgbClr val="D3A86A"/>
              </a:buClr>
              <a:buFont typeface="Wingdings" panose="05000000000000000000" pitchFamily="2" charset="2"/>
              <a:buChar char="§"/>
            </a:pPr>
            <a:r>
              <a:rPr lang="en-US" sz="1200" b="1" dirty="0"/>
              <a:t>Restaurant </a:t>
            </a:r>
            <a:r>
              <a:rPr lang="en-US" sz="1200" b="1" dirty="0" err="1"/>
              <a:t>Alaé</a:t>
            </a:r>
            <a:endParaRPr lang="en-US" sz="1200" b="1" dirty="0"/>
          </a:p>
          <a:p>
            <a:pPr indent="-171450" algn="just">
              <a:lnSpc>
                <a:spcPct val="130000"/>
              </a:lnSpc>
              <a:spcAft>
                <a:spcPts val="1200"/>
              </a:spcAft>
              <a:buClr>
                <a:srgbClr val="D3A86A"/>
              </a:buClr>
              <a:buFont typeface="Wingdings" panose="05000000000000000000" pitchFamily="2" charset="2"/>
              <a:buChar char="§"/>
            </a:pPr>
            <a:r>
              <a:rPr lang="fr-FR" sz="1200" dirty="0"/>
              <a:t>Dégustez</a:t>
            </a:r>
            <a:r>
              <a:rPr lang="en-US" sz="1200" dirty="0"/>
              <a:t> </a:t>
            </a:r>
            <a:r>
              <a:rPr lang="fr-BE" sz="1200" dirty="0"/>
              <a:t>une</a:t>
            </a:r>
            <a:r>
              <a:rPr lang="en-US" sz="1200" dirty="0"/>
              <a:t> </a:t>
            </a:r>
            <a:r>
              <a:rPr lang="en-US" sz="1200" dirty="0" err="1"/>
              <a:t>délicieuse</a:t>
            </a:r>
            <a:r>
              <a:rPr lang="en-US" sz="1200" dirty="0"/>
              <a:t> cuisine </a:t>
            </a:r>
            <a:r>
              <a:rPr lang="fr-BE" sz="1200" dirty="0"/>
              <a:t>inspirée</a:t>
            </a:r>
            <a:r>
              <a:rPr lang="en-US" sz="1200" dirty="0"/>
              <a:t> des </a:t>
            </a:r>
            <a:r>
              <a:rPr lang="fr-BE" sz="1200" dirty="0"/>
              <a:t>saveurs</a:t>
            </a:r>
            <a:r>
              <a:rPr lang="en-US" sz="1200" dirty="0"/>
              <a:t> </a:t>
            </a:r>
            <a:r>
              <a:rPr lang="fr-BE" sz="1200" dirty="0"/>
              <a:t>européennes</a:t>
            </a:r>
            <a:r>
              <a:rPr lang="en-US" sz="1200" dirty="0"/>
              <a:t>, </a:t>
            </a:r>
            <a:r>
              <a:rPr lang="fr-BE" sz="1200" dirty="0"/>
              <a:t>préparée</a:t>
            </a:r>
            <a:r>
              <a:rPr lang="en-US" sz="1200" dirty="0"/>
              <a:t> par le chef Sebastien </a:t>
            </a:r>
            <a:r>
              <a:rPr lang="en-US" sz="1200" dirty="0" err="1"/>
              <a:t>Vesse</a:t>
            </a:r>
            <a:r>
              <a:rPr lang="en-US" sz="1200" dirty="0"/>
              <a:t> à </a:t>
            </a:r>
            <a:r>
              <a:rPr lang="fr-BE" sz="1200" dirty="0"/>
              <a:t>partir</a:t>
            </a:r>
            <a:r>
              <a:rPr lang="en-US" sz="1200" dirty="0"/>
              <a:t> d ’ingredients </a:t>
            </a:r>
            <a:r>
              <a:rPr lang="fr-BE" sz="1200" dirty="0"/>
              <a:t>locaux,</a:t>
            </a:r>
            <a:r>
              <a:rPr lang="en-US" sz="1200" dirty="0"/>
              <a:t> de </a:t>
            </a:r>
            <a:r>
              <a:rPr lang="fr-BE" sz="1200" dirty="0"/>
              <a:t>saison</a:t>
            </a:r>
            <a:r>
              <a:rPr lang="en-US" sz="1200" dirty="0"/>
              <a:t> et de </a:t>
            </a:r>
            <a:r>
              <a:rPr lang="fr-BE" sz="1200" dirty="0"/>
              <a:t>qualité</a:t>
            </a:r>
            <a:r>
              <a:rPr lang="en-US" sz="1200" dirty="0"/>
              <a:t>. </a:t>
            </a:r>
          </a:p>
          <a:p>
            <a:pPr lvl="0" indent="-171450" algn="just">
              <a:lnSpc>
                <a:spcPct val="130000"/>
              </a:lnSpc>
              <a:spcAft>
                <a:spcPts val="1200"/>
              </a:spcAft>
              <a:buClr>
                <a:srgbClr val="D3A86A"/>
              </a:buClr>
              <a:buFont typeface="Wingdings" panose="05000000000000000000" pitchFamily="2" charset="2"/>
              <a:buChar char="§"/>
            </a:pPr>
            <a:r>
              <a:rPr lang="en-US" sz="1200" b="1" dirty="0" err="1"/>
              <a:t>Bucida</a:t>
            </a:r>
            <a:r>
              <a:rPr lang="en-US" sz="1200" b="1" dirty="0"/>
              <a:t> Bar</a:t>
            </a:r>
          </a:p>
          <a:p>
            <a:pPr algn="just">
              <a:lnSpc>
                <a:spcPct val="130000"/>
              </a:lnSpc>
              <a:spcAft>
                <a:spcPts val="1200"/>
              </a:spcAft>
              <a:buClr>
                <a:srgbClr val="D3A86A"/>
              </a:buClr>
            </a:pPr>
            <a:r>
              <a:rPr lang="fr-FR" sz="1200" dirty="0"/>
              <a:t>Relaxez</a:t>
            </a:r>
            <a:r>
              <a:rPr lang="en-US" sz="1200" dirty="0"/>
              <a:t>-</a:t>
            </a:r>
            <a:r>
              <a:rPr lang="en-US" sz="1200" dirty="0" err="1"/>
              <a:t>vous</a:t>
            </a:r>
            <a:r>
              <a:rPr lang="en-US" sz="1200" dirty="0"/>
              <a:t> au </a:t>
            </a:r>
            <a:r>
              <a:rPr lang="en-US" sz="1200" dirty="0" err="1"/>
              <a:t>Bucida</a:t>
            </a:r>
            <a:r>
              <a:rPr lang="en-US" sz="1200" dirty="0"/>
              <a:t> Bar </a:t>
            </a:r>
            <a:r>
              <a:rPr lang="en-US" sz="1200" dirty="0" err="1"/>
              <a:t>en</a:t>
            </a:r>
            <a:r>
              <a:rPr lang="en-US" sz="1200" dirty="0"/>
              <a:t> </a:t>
            </a:r>
            <a:r>
              <a:rPr lang="fr-CH" sz="1200" dirty="0"/>
              <a:t>profitant</a:t>
            </a:r>
            <a:r>
              <a:rPr lang="en-US" sz="1200" dirty="0"/>
              <a:t> de </a:t>
            </a:r>
            <a:r>
              <a:rPr lang="en-US" sz="1200" dirty="0" err="1"/>
              <a:t>notre</a:t>
            </a:r>
            <a:r>
              <a:rPr lang="en-US" sz="1200" dirty="0"/>
              <a:t> </a:t>
            </a:r>
            <a:r>
              <a:rPr lang="en-US" sz="1200" dirty="0" err="1"/>
              <a:t>sélection</a:t>
            </a:r>
            <a:r>
              <a:rPr lang="en-US" sz="1200" dirty="0"/>
              <a:t> de Gin. </a:t>
            </a:r>
          </a:p>
          <a:p>
            <a:pPr lvl="0" indent="-171450" algn="just">
              <a:lnSpc>
                <a:spcPct val="130000"/>
              </a:lnSpc>
              <a:spcAft>
                <a:spcPts val="1200"/>
              </a:spcAft>
              <a:buClr>
                <a:srgbClr val="D3A86A"/>
              </a:buClr>
              <a:buFont typeface="Wingdings" panose="05000000000000000000" pitchFamily="2" charset="2"/>
              <a:buChar char="§"/>
            </a:pPr>
            <a:r>
              <a:rPr lang="en-US" sz="1200" b="1" dirty="0" err="1"/>
              <a:t>Zim</a:t>
            </a:r>
            <a:r>
              <a:rPr lang="en-US" sz="1200" b="1" dirty="0"/>
              <a:t> Café</a:t>
            </a:r>
          </a:p>
          <a:p>
            <a:pPr algn="just">
              <a:lnSpc>
                <a:spcPct val="130000"/>
              </a:lnSpc>
              <a:spcAft>
                <a:spcPts val="1200"/>
              </a:spcAft>
              <a:buClr>
                <a:srgbClr val="D3A86A"/>
              </a:buClr>
            </a:pPr>
            <a:r>
              <a:rPr lang="en-US" sz="1200" dirty="0"/>
              <a:t>Pour les plus </a:t>
            </a:r>
            <a:r>
              <a:rPr lang="fr-CH" sz="1200" dirty="0"/>
              <a:t>pressés,</a:t>
            </a:r>
            <a:r>
              <a:rPr lang="en-US" sz="1200" dirty="0"/>
              <a:t> le “quick lunch”, des </a:t>
            </a:r>
            <a:r>
              <a:rPr lang="en-US" sz="1200" dirty="0" err="1"/>
              <a:t>salades</a:t>
            </a:r>
            <a:r>
              <a:rPr lang="en-US" sz="1200" dirty="0"/>
              <a:t>, sandwiches à </a:t>
            </a:r>
            <a:r>
              <a:rPr lang="fr-CH" sz="1200" dirty="0"/>
              <a:t>emporter et sushis</a:t>
            </a:r>
            <a:r>
              <a:rPr lang="en-US" sz="1200" dirty="0"/>
              <a:t> </a:t>
            </a:r>
            <a:r>
              <a:rPr lang="en-US" sz="1200" dirty="0" err="1"/>
              <a:t>vous</a:t>
            </a:r>
            <a:r>
              <a:rPr lang="en-US" sz="1200" dirty="0"/>
              <a:t> </a:t>
            </a:r>
            <a:r>
              <a:rPr lang="en-US" sz="1200" dirty="0" err="1"/>
              <a:t>attendent</a:t>
            </a:r>
            <a:r>
              <a:rPr lang="en-US" sz="1200" dirty="0"/>
              <a:t> au </a:t>
            </a:r>
            <a:r>
              <a:rPr lang="en-US" sz="1200" dirty="0" err="1"/>
              <a:t>Zim</a:t>
            </a:r>
            <a:r>
              <a:rPr lang="en-US" sz="1200" dirty="0"/>
              <a:t> Café </a:t>
            </a:r>
          </a:p>
          <a:p>
            <a:pPr lvl="0" algn="just">
              <a:lnSpc>
                <a:spcPct val="130000"/>
              </a:lnSpc>
              <a:spcAft>
                <a:spcPts val="1200"/>
              </a:spcAft>
              <a:buClr>
                <a:srgbClr val="D3A86A"/>
              </a:buClr>
            </a:pPr>
            <a:endParaRPr lang="en-US" sz="1200" b="1" dirty="0">
              <a:highlight>
                <a:srgbClr val="FFFF00"/>
              </a:highlight>
            </a:endParaRPr>
          </a:p>
        </p:txBody>
      </p:sp>
      <p:pic>
        <p:nvPicPr>
          <p:cNvPr id="3" name="Picture 2">
            <a:extLst>
              <a:ext uri="{FF2B5EF4-FFF2-40B4-BE49-F238E27FC236}">
                <a16:creationId xmlns:a16="http://schemas.microsoft.com/office/drawing/2014/main" id="{68BB73DC-F1FB-41F5-B5BE-929075D04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2785" y="3915382"/>
            <a:ext cx="3372944" cy="2251440"/>
          </a:xfrm>
          <a:prstGeom prst="rect">
            <a:avLst/>
          </a:prstGeom>
        </p:spPr>
      </p:pic>
      <p:pic>
        <p:nvPicPr>
          <p:cNvPr id="5" name="Picture 4">
            <a:extLst>
              <a:ext uri="{FF2B5EF4-FFF2-40B4-BE49-F238E27FC236}">
                <a16:creationId xmlns:a16="http://schemas.microsoft.com/office/drawing/2014/main" id="{4F187B48-5955-4F11-9665-823D8CA4C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6180" y="1541776"/>
            <a:ext cx="3372943" cy="2251439"/>
          </a:xfrm>
          <a:prstGeom prst="rect">
            <a:avLst/>
          </a:prstGeom>
        </p:spPr>
      </p:pic>
      <p:pic>
        <p:nvPicPr>
          <p:cNvPr id="7" name="Picture 6">
            <a:extLst>
              <a:ext uri="{FF2B5EF4-FFF2-40B4-BE49-F238E27FC236}">
                <a16:creationId xmlns:a16="http://schemas.microsoft.com/office/drawing/2014/main" id="{07AF00DF-043E-4BBB-8C3B-06693979B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785" y="1541776"/>
            <a:ext cx="3372942" cy="2251439"/>
          </a:xfrm>
          <a:prstGeom prst="rect">
            <a:avLst/>
          </a:prstGeom>
        </p:spPr>
      </p:pic>
      <p:pic>
        <p:nvPicPr>
          <p:cNvPr id="2" name="Picture 1">
            <a:extLst>
              <a:ext uri="{FF2B5EF4-FFF2-40B4-BE49-F238E27FC236}">
                <a16:creationId xmlns:a16="http://schemas.microsoft.com/office/drawing/2014/main" id="{3DCE31BF-6E90-1C0F-822B-A41A4D40CA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179" y="3915382"/>
            <a:ext cx="3372944" cy="2251439"/>
          </a:xfrm>
          <a:prstGeom prst="rect">
            <a:avLst/>
          </a:prstGeom>
        </p:spPr>
      </p:pic>
    </p:spTree>
    <p:extLst>
      <p:ext uri="{BB962C8B-B14F-4D97-AF65-F5344CB8AC3E}">
        <p14:creationId xmlns:p14="http://schemas.microsoft.com/office/powerpoint/2010/main" val="19736528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lw.spxYQf6Fx7Sns26wZ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ylw.spxYQf6Fx7Sns26wZ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ylw.spxYQf6Fx7Sns26wZ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ylw.spxYQf6Fx7Sns26wZ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3GC_nRmrTBuTS1SbbiZGA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3GC_nRmrTBuTS1SbbiZGA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3GC_nRmrTBuTS1SbbiZGA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3GC_nRmrTBuTS1SbbiZGA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3GC_nRmrTBuTS1SbbiZGA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ylw.spxYQf6Fx7Sns26wZ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ylw.spxYQf6Fx7Sns26wZ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R9Z5X4dbQq6mUxpZiXgp1w"/>
</p:tagLst>
</file>

<file path=ppt/theme/theme1.xml><?xml version="1.0" encoding="utf-8"?>
<a:theme xmlns:a="http://schemas.openxmlformats.org/drawingml/2006/main" name="1_Office Theme">
  <a:themeElements>
    <a:clrScheme name="Personnalisé 28">
      <a:dk1>
        <a:srgbClr val="14143A"/>
      </a:dk1>
      <a:lt1>
        <a:sysClr val="window" lastClr="FFFFFF"/>
      </a:lt1>
      <a:dk2>
        <a:srgbClr val="A88054"/>
      </a:dk2>
      <a:lt2>
        <a:srgbClr val="D3A86A"/>
      </a:lt2>
      <a:accent1>
        <a:srgbClr val="84162F"/>
      </a:accent1>
      <a:accent2>
        <a:srgbClr val="14143A"/>
      </a:accent2>
      <a:accent3>
        <a:srgbClr val="27666E"/>
      </a:accent3>
      <a:accent4>
        <a:srgbClr val="CC4C3C"/>
      </a:accent4>
      <a:accent5>
        <a:srgbClr val="778CA5"/>
      </a:accent5>
      <a:accent6>
        <a:srgbClr val="FFD280"/>
      </a:accent6>
      <a:hlink>
        <a:srgbClr val="84162F"/>
      </a:hlink>
      <a:folHlink>
        <a:srgbClr val="27666E"/>
      </a:folHlink>
    </a:clrScheme>
    <a:fontScheme name="Accor Project ALFA">
      <a:majorFont>
        <a:latin typeface="Unna"/>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ctr">
        <a:spAutoFit/>
      </a:bodyPr>
      <a:lstStyle>
        <a:defPPr algn="l">
          <a:lnSpc>
            <a:spcPct val="120000"/>
          </a:lnSpc>
          <a:defRPr sz="1000" dirty="0" smtClean="0">
            <a:solidFill>
              <a:schemeClr val="bg1"/>
            </a:solidFill>
          </a:defRPr>
        </a:defPPr>
      </a:lstStyle>
    </a:txDef>
  </a:objectDefaults>
  <a:extraClrSchemeLst/>
  <a:extLst>
    <a:ext uri="{05A4C25C-085E-4340-85A3-A5531E510DB2}">
      <thm15:themeFamily xmlns:thm15="http://schemas.microsoft.com/office/thememl/2012/main" name="Presentation1" id="{720E00DA-78F9-4EEA-92B2-DD2103B17EA8}" vid="{FA8C877E-D652-4E3F-BD71-1175D94C39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D6DA4A8C647044AF1537D0E67C8E1A" ma:contentTypeVersion="14" ma:contentTypeDescription="Create a new document." ma:contentTypeScope="" ma:versionID="3e9c497a921e33f6dfa1b70bdd159467">
  <xsd:schema xmlns:xsd="http://www.w3.org/2001/XMLSchema" xmlns:xs="http://www.w3.org/2001/XMLSchema" xmlns:p="http://schemas.microsoft.com/office/2006/metadata/properties" xmlns:ns3="f5980f9d-92e3-4d47-9009-2ad3706053bd" xmlns:ns4="13896a3a-69bc-41a5-923a-857d30b0d04a" targetNamespace="http://schemas.microsoft.com/office/2006/metadata/properties" ma:root="true" ma:fieldsID="6baad5e7d91ae2e8943851ae354ea221" ns3:_="" ns4:_="">
    <xsd:import namespace="f5980f9d-92e3-4d47-9009-2ad3706053bd"/>
    <xsd:import namespace="13896a3a-69bc-41a5-923a-857d30b0d04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980f9d-92e3-4d47-9009-2ad3706053b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896a3a-69bc-41a5-923a-857d30b0d0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BF974A-C041-412D-A0AE-61EC84726409}">
  <ds:schemaRefs>
    <ds:schemaRef ds:uri="http://schemas.microsoft.com/office/2006/metadata/properties"/>
    <ds:schemaRef ds:uri="http://www.w3.org/XML/1998/namespace"/>
    <ds:schemaRef ds:uri="http://purl.org/dc/dcmitype/"/>
    <ds:schemaRef ds:uri="http://schemas.openxmlformats.org/package/2006/metadata/core-properties"/>
    <ds:schemaRef ds:uri="http://purl.org/dc/terms/"/>
    <ds:schemaRef ds:uri="http://purl.org/dc/elements/1.1/"/>
    <ds:schemaRef ds:uri="http://schemas.microsoft.com/office/2006/documentManagement/types"/>
    <ds:schemaRef ds:uri="http://schemas.microsoft.com/office/infopath/2007/PartnerControls"/>
    <ds:schemaRef ds:uri="13896a3a-69bc-41a5-923a-857d30b0d04a"/>
    <ds:schemaRef ds:uri="f5980f9d-92e3-4d47-9009-2ad3706053bd"/>
  </ds:schemaRefs>
</ds:datastoreItem>
</file>

<file path=customXml/itemProps2.xml><?xml version="1.0" encoding="utf-8"?>
<ds:datastoreItem xmlns:ds="http://schemas.openxmlformats.org/officeDocument/2006/customXml" ds:itemID="{016857E7-5799-4A88-8375-83618252BC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980f9d-92e3-4d47-9009-2ad3706053bd"/>
    <ds:schemaRef ds:uri="13896a3a-69bc-41a5-923a-857d30b0d0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7BE64F-B8BE-490C-8F46-DD28B9440C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TM03457485[[fn=Mesh]]</Template>
  <TotalTime>7870</TotalTime>
  <Words>564</Words>
  <Application>Microsoft Office PowerPoint</Application>
  <PresentationFormat>Widescreen</PresentationFormat>
  <Paragraphs>105</Paragraphs>
  <Slides>10</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20" baseType="lpstr">
      <vt:lpstr>Arial</vt:lpstr>
      <vt:lpstr>Calibri</vt:lpstr>
      <vt:lpstr>Montserrat</vt:lpstr>
      <vt:lpstr>Montserrat Medium</vt:lpstr>
      <vt:lpstr>Montserrat SemiBold</vt:lpstr>
      <vt:lpstr>Symbol</vt:lpstr>
      <vt:lpstr>Unna</vt:lpstr>
      <vt:lpstr>Wingdings</vt:lpstr>
      <vt:lpstr>1_Office Theme</vt:lpstr>
      <vt:lpstr>Diapositive think-cell</vt:lpstr>
      <vt:lpstr>Mercure Geneva Airport Hotel </vt:lpstr>
      <vt:lpstr>PowerPoint Presentation</vt:lpstr>
      <vt:lpstr>Mercure Geneva Airport Hotel </vt:lpstr>
      <vt:lpstr>Mercure Geneva Airport Hotel </vt:lpstr>
      <vt:lpstr>Conferences et Evénements </vt:lpstr>
      <vt:lpstr>Mercure Geneva Airport Hotel </vt:lpstr>
      <vt:lpstr>Les capacités</vt:lpstr>
      <vt:lpstr>PowerPoint Presentation</vt:lpstr>
      <vt:lpstr>Restaurants et Bars </vt:lpstr>
      <vt:lpstr>Mercure Geneva Airport Hotel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Duchowski, Michal</dc:creator>
  <cp:lastModifiedBy>EVANGELIDOU alkistis - MERCURE Geneva Airport EV</cp:lastModifiedBy>
  <cp:revision>98</cp:revision>
  <dcterms:created xsi:type="dcterms:W3CDTF">2021-09-17T05:37:56Z</dcterms:created>
  <dcterms:modified xsi:type="dcterms:W3CDTF">2023-10-23T15:31:29Z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0x010100E4D6DA4A8C647044AF1537D0E67C8E1A</vt:lpwstr>
  </property>
</Properties>
</file>